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4" autoAdjust="0"/>
    <p:restoredTop sz="94660"/>
  </p:normalViewPr>
  <p:slideViewPr>
    <p:cSldViewPr snapToGrid="0">
      <p:cViewPr>
        <p:scale>
          <a:sx n="40" d="100"/>
          <a:sy n="40" d="100"/>
        </p:scale>
        <p:origin x="11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7347A-5C36-467B-B4D9-26B12F56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96961F-25F5-4BC8-B6EB-5967D3D77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C25AA8-57AE-4399-9385-F6502E51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80A4-00D0-4E4F-AA6A-994B9AE33FB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D50EF8-8C97-4DEE-BC7C-105BB488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A9DC0-4985-4C55-9F39-96DC46D8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FD15-42E8-4F81-8705-18A52D1D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6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DD145-8CCF-4123-BE1A-7F72BA07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698EFE-D41E-4FEE-B795-0584A907D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7FC0BD-B0D6-4800-8481-0AAA2B7D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80A4-00D0-4E4F-AA6A-994B9AE33FB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A2524-7224-4285-9377-8539E26D0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08147-31AE-4DF8-B0DC-997D97A7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FD15-42E8-4F81-8705-18A52D1D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3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C5619B-2396-4C30-829F-3DCC772E0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A7788F-17C7-4B83-8479-43AFAA089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181E0F-8D31-418A-B527-F5124D9F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80A4-00D0-4E4F-AA6A-994B9AE33FB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B7A49E-3105-4AD3-B53F-B816F6F49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F1148-D48A-4DEF-A6A5-DADB3725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FD15-42E8-4F81-8705-18A52D1D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3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C6D2B-BBE2-4546-BBC8-613204CA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52F01-B9A2-417D-BD3C-92FEB5D79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56A71-F223-4D58-92CE-30EEBFA2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80A4-00D0-4E4F-AA6A-994B9AE33FB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3D149-156D-46C7-AE9D-327FFF24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203202-3308-46A7-ABDA-5333B7C1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FD15-42E8-4F81-8705-18A52D1D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3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719E-7425-4300-8086-0A9885815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D4B54-E179-45B2-9B2F-57B712312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C69B2C-4808-4FFC-A79E-85A6BB226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80A4-00D0-4E4F-AA6A-994B9AE33FB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6193E4-4860-4265-B92B-F17AF2A2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89909-60E5-41D2-89CB-19777A96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FD15-42E8-4F81-8705-18A52D1D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5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BDC37-5B51-40EF-AFA6-12AEEC4D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FA2575-001F-445A-9CC8-E8A98853A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8CBB4A-BDA4-4E3B-ACA8-B7678AD12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788DCF-6D1C-4F32-9FB9-DD184FA4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80A4-00D0-4E4F-AA6A-994B9AE33FB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F0A1DF-4E68-4495-95B4-D945B1B9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4BD1D4-C632-4A3E-A4D8-4B2A5D95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FD15-42E8-4F81-8705-18A52D1D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E1799-B062-4586-BAD3-5C9FC727D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74306F-E5FC-4053-A826-793017EF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D8DC44-4B65-445A-B105-C4C183183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FD2290-05EF-4E78-B2F6-ECC0D21BD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9D7897-CA49-4188-A99A-937A79E7E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8A0703-8253-47BE-B0D4-D741A5AF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80A4-00D0-4E4F-AA6A-994B9AE33FB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8C46E8-7418-4D57-A6DF-FE7A2E05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E47284-1B52-43BF-BA2A-09F516F4A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FD15-42E8-4F81-8705-18A52D1D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9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9C84E-0A66-4CB1-A5C9-E8A03B16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718BD8-AE92-493D-BC35-4AACCD78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80A4-00D0-4E4F-AA6A-994B9AE33FB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883247-F28C-4E06-A332-4FA195B1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A9B22A-59CD-461C-8FCC-DB4CF658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FD15-42E8-4F81-8705-18A52D1D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8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3B9B2B-171B-4D38-8823-7FB10989A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80A4-00D0-4E4F-AA6A-994B9AE33FB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05D94D-3D27-403F-95AF-64FBD060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BACF8B-CC6F-47A9-B1E0-95EC3BF0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FD15-42E8-4F81-8705-18A52D1D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9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D498A-1C7A-42D7-8449-1C33EF589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D874BC-0D43-4D5D-A128-67B9E9F2B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EEEC63-6664-4A41-A3AF-1CDCEB239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DB4A0-E075-4AA7-9239-29FCC613C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80A4-00D0-4E4F-AA6A-994B9AE33FB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F0AA98-B518-4D18-9698-34FC2816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80A723-49D8-4A8D-B310-67B9B7DE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FD15-42E8-4F81-8705-18A52D1D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1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F691C-9D0B-4970-814F-366D3A88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34BAFE-4B84-4036-AA09-C533A68EA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4F6FDA-8568-474B-9D17-4BC205214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BF27F4-0E4C-4E01-8EB7-F0792D65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80A4-00D0-4E4F-AA6A-994B9AE33FB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346E32-75E3-4B47-8321-9194044E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A7CCE3-DC76-4979-8CCF-FD11FEE9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FD15-42E8-4F81-8705-18A52D1D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4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F8DCF7-3798-499C-9D41-9C6AB182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EE75F0-C59A-4541-990E-FF35EB91C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A1BE9-12FE-49F6-9368-0C05BB524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680A4-00D0-4E4F-AA6A-994B9AE33FB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3272CF-F74D-42B6-8C85-1F4B878D7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CFAD4-FBA8-4998-AD0E-36958F328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1FD15-42E8-4F81-8705-18A52D1D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0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0B9D998-1F30-4336-9B81-1E6BDADB1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249377"/>
              </p:ext>
            </p:extLst>
          </p:nvPr>
        </p:nvGraphicFramePr>
        <p:xfrm>
          <a:off x="1" y="1"/>
          <a:ext cx="12192000" cy="7182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388">
                  <a:extLst>
                    <a:ext uri="{9D8B030D-6E8A-4147-A177-3AD203B41FA5}">
                      <a16:colId xmlns:a16="http://schemas.microsoft.com/office/drawing/2014/main" val="1158059907"/>
                    </a:ext>
                  </a:extLst>
                </a:gridCol>
                <a:gridCol w="2667772">
                  <a:extLst>
                    <a:ext uri="{9D8B030D-6E8A-4147-A177-3AD203B41FA5}">
                      <a16:colId xmlns:a16="http://schemas.microsoft.com/office/drawing/2014/main" val="825800405"/>
                    </a:ext>
                  </a:extLst>
                </a:gridCol>
                <a:gridCol w="2353407">
                  <a:extLst>
                    <a:ext uri="{9D8B030D-6E8A-4147-A177-3AD203B41FA5}">
                      <a16:colId xmlns:a16="http://schemas.microsoft.com/office/drawing/2014/main" val="2748353912"/>
                    </a:ext>
                  </a:extLst>
                </a:gridCol>
                <a:gridCol w="2422358">
                  <a:extLst>
                    <a:ext uri="{9D8B030D-6E8A-4147-A177-3AD203B41FA5}">
                      <a16:colId xmlns:a16="http://schemas.microsoft.com/office/drawing/2014/main" val="2544631229"/>
                    </a:ext>
                  </a:extLst>
                </a:gridCol>
                <a:gridCol w="2695075">
                  <a:extLst>
                    <a:ext uri="{9D8B030D-6E8A-4147-A177-3AD203B41FA5}">
                      <a16:colId xmlns:a16="http://schemas.microsoft.com/office/drawing/2014/main" val="398775692"/>
                    </a:ext>
                  </a:extLst>
                </a:gridCol>
              </a:tblGrid>
              <a:tr h="1182749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OSI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Layer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TCP/IP 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Other</a:t>
                      </a:r>
                    </a:p>
                    <a:p>
                      <a:pPr algn="ctr"/>
                      <a:r>
                        <a:rPr lang="en-US" sz="3600" dirty="0"/>
                        <a:t>protocol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887344"/>
                  </a:ext>
                </a:extLst>
              </a:tr>
              <a:tr h="80088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Alligator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HTTP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SSH, FTP, Telnet, SMTP, POP3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458075"/>
                  </a:ext>
                </a:extLst>
              </a:tr>
              <a:tr h="80088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Pet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Presentation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701124"/>
                  </a:ext>
                </a:extLst>
              </a:tr>
              <a:tr h="80088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Steve’s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Session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0122633"/>
                  </a:ext>
                </a:extLst>
              </a:tr>
              <a:tr h="80088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Touch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Transport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TCP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UDP, SCTP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018556"/>
                  </a:ext>
                </a:extLst>
              </a:tr>
              <a:tr h="80088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IPv6, ARP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678049"/>
                  </a:ext>
                </a:extLst>
              </a:tr>
              <a:tr h="118274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Data 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Ethernet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HDLC, Frame Relay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623663"/>
                  </a:ext>
                </a:extLst>
              </a:tr>
              <a:tr h="80088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Please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Physical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3138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7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48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유진 장</dc:creator>
  <cp:lastModifiedBy>유진 장</cp:lastModifiedBy>
  <cp:revision>5</cp:revision>
  <dcterms:created xsi:type="dcterms:W3CDTF">2020-07-12T11:02:50Z</dcterms:created>
  <dcterms:modified xsi:type="dcterms:W3CDTF">2020-07-12T11:51:01Z</dcterms:modified>
</cp:coreProperties>
</file>