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43" r:id="rId1"/>
  </p:sldMasterIdLst>
  <p:notesMasterIdLst>
    <p:notesMasterId r:id="rId13"/>
  </p:notesMasterIdLst>
  <p:handoutMasterIdLst>
    <p:handoutMasterId r:id="rId14"/>
  </p:handoutMasterIdLst>
  <p:sldIdLst>
    <p:sldId id="3734" r:id="rId2"/>
    <p:sldId id="3785" r:id="rId3"/>
    <p:sldId id="3807" r:id="rId4"/>
    <p:sldId id="3801" r:id="rId5"/>
    <p:sldId id="3806" r:id="rId6"/>
    <p:sldId id="3811" r:id="rId7"/>
    <p:sldId id="3789" r:id="rId8"/>
    <p:sldId id="3787" r:id="rId9"/>
    <p:sldId id="3802" r:id="rId10"/>
    <p:sldId id="3804" r:id="rId11"/>
    <p:sldId id="3803" r:id="rId12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8" userDrawn="1">
          <p15:clr>
            <a:srgbClr val="A4A3A4"/>
          </p15:clr>
        </p15:guide>
        <p15:guide id="2" userDrawn="1">
          <p15:clr>
            <a:srgbClr val="A4A3A4"/>
          </p15:clr>
        </p15:guide>
        <p15:guide id="3" orient="horz" pos="3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3" userDrawn="1">
          <p15:clr>
            <a:srgbClr val="A4A3A4"/>
          </p15:clr>
        </p15:guide>
        <p15:guide id="2" pos="2049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171C"/>
    <a:srgbClr val="0000E8"/>
    <a:srgbClr val="49733A"/>
    <a:srgbClr val="6D5B5B"/>
    <a:srgbClr val="F4CCCA"/>
    <a:srgbClr val="AF3408"/>
    <a:srgbClr val="FDFEF9"/>
    <a:srgbClr val="DBE1E4"/>
    <a:srgbClr val="6865A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15" autoAdjust="0"/>
    <p:restoredTop sz="93467" autoAdjust="0"/>
  </p:normalViewPr>
  <p:slideViewPr>
    <p:cSldViewPr snapToObjects="1">
      <p:cViewPr varScale="1">
        <p:scale>
          <a:sx n="102" d="100"/>
          <a:sy n="102" d="100"/>
        </p:scale>
        <p:origin x="378" y="39"/>
      </p:cViewPr>
      <p:guideLst>
        <p:guide orient="horz" pos="1298"/>
        <p:guide/>
        <p:guide orient="horz" pos="3884"/>
      </p:guideLst>
    </p:cSldViewPr>
  </p:slideViewPr>
  <p:outlineViewPr>
    <p:cViewPr>
      <p:scale>
        <a:sx n="33" d="100"/>
        <a:sy n="33" d="100"/>
      </p:scale>
      <p:origin x="0" y="-214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938"/>
    </p:cViewPr>
  </p:sorterViewPr>
  <p:notesViewPr>
    <p:cSldViewPr snapToObjects="1">
      <p:cViewPr>
        <p:scale>
          <a:sx n="100" d="100"/>
          <a:sy n="100" d="100"/>
        </p:scale>
        <p:origin x="2712" y="-522"/>
      </p:cViewPr>
      <p:guideLst>
        <p:guide orient="horz" pos="3033"/>
        <p:guide pos="2049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5"/>
            <a:ext cx="2945659" cy="496333"/>
          </a:xfrm>
          <a:prstGeom prst="rect">
            <a:avLst/>
          </a:prstGeom>
        </p:spPr>
        <p:txBody>
          <a:bodyPr vert="horz" lIns="95495" tIns="47749" rIns="95495" bIns="47749" rtlCol="0"/>
          <a:lstStyle>
            <a:lvl1pPr algn="l">
              <a:defRPr sz="13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7" y="5"/>
            <a:ext cx="2945659" cy="496333"/>
          </a:xfrm>
          <a:prstGeom prst="rect">
            <a:avLst/>
          </a:prstGeom>
        </p:spPr>
        <p:txBody>
          <a:bodyPr vert="horz" lIns="95495" tIns="47749" rIns="95495" bIns="47749" rtlCol="0"/>
          <a:lstStyle>
            <a:lvl1pPr algn="r">
              <a:defRPr sz="1300"/>
            </a:lvl1pPr>
          </a:lstStyle>
          <a:p>
            <a:fld id="{605EA40D-8A8C-41AE-97D6-99801F06E453}" type="datetimeFigureOut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17-09-15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28588"/>
            <a:ext cx="2945659" cy="496333"/>
          </a:xfrm>
          <a:prstGeom prst="rect">
            <a:avLst/>
          </a:prstGeom>
        </p:spPr>
        <p:txBody>
          <a:bodyPr vert="horz" lIns="95495" tIns="47749" rIns="95495" bIns="47749" rtlCol="0" anchor="b"/>
          <a:lstStyle>
            <a:lvl1pPr algn="l">
              <a:defRPr sz="13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7" y="9428588"/>
            <a:ext cx="2945659" cy="496333"/>
          </a:xfrm>
          <a:prstGeom prst="rect">
            <a:avLst/>
          </a:prstGeom>
        </p:spPr>
        <p:txBody>
          <a:bodyPr vert="horz" lIns="95495" tIns="47749" rIns="95495" bIns="47749" rtlCol="0" anchor="b"/>
          <a:lstStyle>
            <a:lvl1pPr algn="r">
              <a:defRPr sz="1300"/>
            </a:lvl1pPr>
          </a:lstStyle>
          <a:p>
            <a:fld id="{5A433049-BB43-4E83-81B8-C9E31F9887E2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395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5"/>
            <a:ext cx="2945659" cy="49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5" tIns="47749" rIns="95495" bIns="4774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7" y="5"/>
            <a:ext cx="2945659" cy="49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5" tIns="47749" rIns="95495" bIns="4774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BE63B27-62BC-4F24-8030-0CE5432CB37F}" type="datetimeFigureOut">
              <a:rPr lang="ko-KR" altLang="en-US" smtClean="0"/>
              <a:pPr>
                <a:defRPr/>
              </a:pPr>
              <a:t>17-09-15</a:t>
            </a:fld>
            <a:endParaRPr lang="en-US" altLang="ko-KR" dirty="0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4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9" y="4715156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5" tIns="47749" rIns="95495" bIns="47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394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28588"/>
            <a:ext cx="2945659" cy="49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5" tIns="47749" rIns="95495" bIns="4774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94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7" y="9428588"/>
            <a:ext cx="2945659" cy="49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5" tIns="47749" rIns="95495" bIns="4774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ADED3B85-11B7-4E62-A6B5-F309D126AD60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3638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ED3B85-11B7-4E62-A6B5-F309D126AD60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018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ED3B85-11B7-4E62-A6B5-F309D126AD60}" type="slidenum">
              <a:rPr lang="ko-KR" altLang="en-US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5025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 userDrawn="1"/>
        </p:nvSpPr>
        <p:spPr bwMode="auto">
          <a:xfrm>
            <a:off x="10124" y="248"/>
            <a:ext cx="2206571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0361" y="4921704"/>
            <a:ext cx="28443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Segoe UI Black" panose="020B0A02040204020203" pitchFamily="34" charset="0"/>
              </a:rPr>
              <a:t>A</a:t>
            </a:r>
            <a:r>
              <a:rPr lang="en-US" altLang="ko-KR" sz="18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Segoe UI Black" panose="020B0A02040204020203" pitchFamily="34" charset="0"/>
              </a:rPr>
              <a:t>RTIFICIAL</a:t>
            </a:r>
            <a:r>
              <a:rPr lang="en-US" altLang="ko-KR" sz="1800" baseline="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2800" b="1" baseline="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Segoe UI Black" panose="020B0A02040204020203" pitchFamily="34" charset="0"/>
              </a:rPr>
              <a:t>I</a:t>
            </a:r>
            <a:r>
              <a:rPr lang="en-US" altLang="ko-KR" sz="1800" baseline="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Segoe UI Black" panose="020B0A02040204020203" pitchFamily="34" charset="0"/>
              </a:rPr>
              <a:t>NTELLIGENCE </a:t>
            </a:r>
            <a:r>
              <a:rPr lang="en-US" altLang="ko-KR" sz="2800" b="1" baseline="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Segoe UI Black" panose="020B0A02040204020203" pitchFamily="34" charset="0"/>
              </a:rPr>
              <a:t>R</a:t>
            </a:r>
            <a:r>
              <a:rPr lang="en-US" altLang="ko-KR" sz="1800" baseline="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Segoe UI Black" panose="020B0A02040204020203" pitchFamily="34" charset="0"/>
              </a:rPr>
              <a:t>ESEARCH </a:t>
            </a:r>
            <a:r>
              <a:rPr lang="en-US" altLang="ko-KR" sz="2800" b="1" baseline="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Segoe UI Black" panose="020B0A02040204020203" pitchFamily="34" charset="0"/>
              </a:rPr>
              <a:t>I</a:t>
            </a:r>
            <a:r>
              <a:rPr lang="en-US" altLang="ko-KR" sz="1800" baseline="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Segoe UI Black" panose="020B0A02040204020203" pitchFamily="34" charset="0"/>
              </a:rPr>
              <a:t>NSTITUTE</a:t>
            </a:r>
            <a:endParaRPr lang="ko-KR" altLang="en-US" sz="18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Segoe UI Black" panose="020B0A02040204020203" pitchFamily="34" charset="0"/>
            </a:endParaRPr>
          </a:p>
        </p:txBody>
      </p:sp>
      <p:pic>
        <p:nvPicPr>
          <p:cNvPr id="38" name="그림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1" y="316112"/>
            <a:ext cx="1638816" cy="1306396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7" t="309" r="12220"/>
          <a:stretch/>
        </p:blipFill>
        <p:spPr bwMode="auto">
          <a:xfrm>
            <a:off x="4088904" y="340738"/>
            <a:ext cx="5799453" cy="642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65653" y="2018712"/>
            <a:ext cx="6554372" cy="1143000"/>
          </a:xfrm>
          <a:prstGeom prst="rect">
            <a:avLst/>
          </a:prstGeom>
        </p:spPr>
        <p:txBody>
          <a:bodyPr anchor="ctr" anchorCtr="1"/>
          <a:lstStyle>
            <a:lvl1pPr algn="ctr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691755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260649"/>
            <a:ext cx="9906000" cy="792088"/>
          </a:xfrm>
          <a:prstGeom prst="rect">
            <a:avLst/>
          </a:prstGeom>
          <a:gradFill>
            <a:gsLst>
              <a:gs pos="30000">
                <a:srgbClr val="DE2E54"/>
              </a:gs>
              <a:gs pos="64999">
                <a:schemeClr val="accent2">
                  <a:lumMod val="60000"/>
                  <a:lumOff val="40000"/>
                </a:schemeClr>
              </a:gs>
              <a:gs pos="89999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6506" y="274638"/>
            <a:ext cx="8904194" cy="922114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506506" y="6237312"/>
            <a:ext cx="7722858" cy="45719"/>
          </a:xfrm>
          <a:prstGeom prst="rect">
            <a:avLst/>
          </a:prstGeom>
          <a:gradFill flip="none" rotWithShape="1">
            <a:gsLst>
              <a:gs pos="0">
                <a:srgbClr val="DE2E54"/>
              </a:gs>
              <a:gs pos="30000">
                <a:srgbClr val="DE2E54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033" y="6178981"/>
            <a:ext cx="987471" cy="654616"/>
          </a:xfrm>
          <a:prstGeom prst="rect">
            <a:avLst/>
          </a:prstGeom>
        </p:spPr>
      </p:pic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80493" y="1196752"/>
            <a:ext cx="9145016" cy="5062792"/>
          </a:xfrm>
          <a:prstGeom prst="rect">
            <a:avLst/>
          </a:prstGeom>
        </p:spPr>
        <p:txBody>
          <a:bodyPr wrap="square" lIns="107275" tIns="144000" rIns="107275" bIns="53637">
            <a:noAutofit/>
          </a:bodyPr>
          <a:lstStyle>
            <a:lvl1pPr marL="449263" indent="-355600">
              <a:lnSpc>
                <a:spcPct val="120000"/>
              </a:lnSpc>
              <a:buClr>
                <a:srgbClr val="E63A59"/>
              </a:buClr>
              <a:buSzPct val="90000"/>
              <a:buFont typeface="Wingdings" panose="05000000000000000000" pitchFamily="2" charset="2"/>
              <a:buChar char="l"/>
              <a:defRPr sz="22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9263" indent="-177800">
              <a:lnSpc>
                <a:spcPct val="12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5475" indent="-177800"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  <a:defRPr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1688" indent="-176213"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  <a:defRPr sz="14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89013" indent="-187325"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  <a:defRPr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9349165" y="6542127"/>
            <a:ext cx="500379" cy="153888"/>
          </a:xfrm>
          <a:prstGeom prst="rect">
            <a:avLst/>
          </a:prstGeom>
          <a:ln>
            <a:noFill/>
          </a:ln>
        </p:spPr>
        <p:txBody>
          <a:bodyPr wrap="square" lIns="107275" tIns="0" rIns="107275" bIns="0">
            <a:sp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8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FAB2ECF-54BC-4529-9761-96186C8F6D1E}" type="slidenum">
              <a:rPr kumimoji="0" lang="ko-KR" altLang="en-US" sz="1000" b="1" baseline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b="1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05677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60" b="78"/>
          <a:stretch/>
        </p:blipFill>
        <p:spPr bwMode="auto">
          <a:xfrm>
            <a:off x="-9679" y="-23353"/>
            <a:ext cx="9906347" cy="435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70986" y="944727"/>
            <a:ext cx="9145016" cy="5314817"/>
          </a:xfrm>
          <a:prstGeom prst="rect">
            <a:avLst/>
          </a:prstGeom>
        </p:spPr>
        <p:txBody>
          <a:bodyPr wrap="square" lIns="107275" tIns="54000" rIns="107275" bIns="53637">
            <a:noAutofit/>
          </a:bodyPr>
          <a:lstStyle>
            <a:lvl1pPr marL="449263" indent="-355600">
              <a:lnSpc>
                <a:spcPct val="120000"/>
              </a:lnSpc>
              <a:buClr>
                <a:srgbClr val="E63A59"/>
              </a:buClr>
              <a:buSzPct val="90000"/>
              <a:buFont typeface="Wingdings" panose="05000000000000000000" pitchFamily="2" charset="2"/>
              <a:buChar char="l"/>
              <a:defRPr sz="22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9263" indent="-177800">
              <a:lnSpc>
                <a:spcPct val="12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5475" indent="-177800"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  <a:defRPr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1688" indent="-176213"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89013" indent="-187325"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15917" y="112335"/>
            <a:ext cx="9921552" cy="580362"/>
          </a:xfrm>
          <a:prstGeom prst="rect">
            <a:avLst/>
          </a:prstGeom>
          <a:ln>
            <a:noFill/>
          </a:ln>
        </p:spPr>
        <p:txBody>
          <a:bodyPr wrap="none" lIns="107275" tIns="53637" rIns="107275" bIns="53637" anchor="ctr" anchorCtr="1">
            <a:noAutofit/>
          </a:bodyPr>
          <a:lstStyle>
            <a:lvl1pPr marL="90488" indent="0" algn="ctr" defTabSz="107274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3200" b="1" kern="1200" cap="none" baseline="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9349165" y="6542127"/>
            <a:ext cx="500379" cy="153888"/>
          </a:xfrm>
          <a:prstGeom prst="rect">
            <a:avLst/>
          </a:prstGeom>
          <a:ln>
            <a:noFill/>
          </a:ln>
        </p:spPr>
        <p:txBody>
          <a:bodyPr wrap="square" lIns="107275" tIns="0" rIns="107275" bIns="0">
            <a:sp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8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FAB2ECF-54BC-4529-9761-96186C8F6D1E}" type="slidenum">
              <a:rPr kumimoji="0" lang="ko-KR" altLang="en-US" sz="1000" b="1" baseline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b="1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 userDrawn="1"/>
        </p:nvSpPr>
        <p:spPr bwMode="auto">
          <a:xfrm>
            <a:off x="380493" y="800712"/>
            <a:ext cx="9145016" cy="36000"/>
          </a:xfrm>
          <a:prstGeom prst="rect">
            <a:avLst/>
          </a:prstGeom>
          <a:solidFill>
            <a:srgbClr val="E63A59"/>
          </a:solidFill>
          <a:ln w="9525">
            <a:solidFill>
              <a:srgbClr val="E63A59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1800">
              <a:solidFill>
                <a:prstClr val="black"/>
              </a:solidFill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 flipV="1">
            <a:off x="1595512" y="6356942"/>
            <a:ext cx="7966000" cy="10843"/>
          </a:xfrm>
          <a:prstGeom prst="line">
            <a:avLst/>
          </a:prstGeom>
          <a:ln w="6350">
            <a:solidFill>
              <a:srgbClr val="E63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08" y="6203384"/>
            <a:ext cx="987471" cy="65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9188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974994" y="944727"/>
            <a:ext cx="7541007" cy="5314817"/>
          </a:xfrm>
          <a:prstGeom prst="rect">
            <a:avLst/>
          </a:prstGeom>
        </p:spPr>
        <p:txBody>
          <a:bodyPr wrap="square" lIns="107275" tIns="54000" rIns="107275" bIns="53637">
            <a:noAutofit/>
          </a:bodyPr>
          <a:lstStyle>
            <a:lvl1pPr marL="449263" indent="-355600">
              <a:lnSpc>
                <a:spcPct val="120000"/>
              </a:lnSpc>
              <a:buClr>
                <a:srgbClr val="E63A59"/>
              </a:buClr>
              <a:buSzPct val="90000"/>
              <a:buFont typeface="Wingdings" panose="05000000000000000000" pitchFamily="2" charset="2"/>
              <a:buChar char="l"/>
              <a:defRPr sz="22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9263" indent="-177800">
              <a:lnSpc>
                <a:spcPct val="12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5475" indent="-177800"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  <a:defRPr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1688" indent="-176213"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89013" indent="-187325"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74995" y="112335"/>
            <a:ext cx="7930639" cy="580362"/>
          </a:xfrm>
          <a:prstGeom prst="rect">
            <a:avLst/>
          </a:prstGeom>
          <a:ln>
            <a:noFill/>
          </a:ln>
        </p:spPr>
        <p:txBody>
          <a:bodyPr wrap="none" lIns="107275" tIns="53637" rIns="107275" bIns="53637" anchor="ctr" anchorCtr="1">
            <a:noAutofit/>
          </a:bodyPr>
          <a:lstStyle>
            <a:lvl1pPr marL="90488" indent="0" algn="ctr" defTabSz="107274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3200" b="1" kern="1200" cap="none" baseline="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9349165" y="6542127"/>
            <a:ext cx="500379" cy="153888"/>
          </a:xfrm>
          <a:prstGeom prst="rect">
            <a:avLst/>
          </a:prstGeom>
          <a:ln>
            <a:noFill/>
          </a:ln>
        </p:spPr>
        <p:txBody>
          <a:bodyPr wrap="square" lIns="107275" tIns="0" rIns="107275" bIns="0">
            <a:sp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8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FAB2ECF-54BC-4529-9761-96186C8F6D1E}" type="slidenum">
              <a:rPr kumimoji="0" lang="ko-KR" altLang="en-US" sz="1000" b="1" baseline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b="1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 userDrawn="1"/>
        </p:nvSpPr>
        <p:spPr bwMode="auto">
          <a:xfrm>
            <a:off x="1834767" y="790993"/>
            <a:ext cx="7690742" cy="45719"/>
          </a:xfrm>
          <a:prstGeom prst="rect">
            <a:avLst/>
          </a:prstGeom>
          <a:solidFill>
            <a:srgbClr val="E63A59"/>
          </a:solidFill>
          <a:ln w="9525">
            <a:solidFill>
              <a:srgbClr val="E63A59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180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10125" y="23310"/>
            <a:ext cx="1414483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0243" y="5511403"/>
            <a:ext cx="16742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Segoe UI Black" panose="020B0A02040204020203" pitchFamily="34" charset="0"/>
              </a:rPr>
              <a:t>A</a:t>
            </a:r>
            <a:r>
              <a:rPr lang="en-US" altLang="ko-KR" sz="11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Segoe UI Black" panose="020B0A02040204020203" pitchFamily="34" charset="0"/>
              </a:rPr>
              <a:t>RTIFICIAL</a:t>
            </a:r>
            <a:r>
              <a:rPr lang="en-US" altLang="ko-KR" sz="1100" baseline="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1600" b="1" baseline="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Segoe UI Black" panose="020B0A02040204020203" pitchFamily="34" charset="0"/>
              </a:rPr>
              <a:t>I</a:t>
            </a:r>
            <a:r>
              <a:rPr lang="en-US" altLang="ko-KR" sz="1100" baseline="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Segoe UI Black" panose="020B0A02040204020203" pitchFamily="34" charset="0"/>
              </a:rPr>
              <a:t>NTELLIGENCE </a:t>
            </a:r>
            <a:r>
              <a:rPr lang="en-US" altLang="ko-KR" sz="1600" b="1" baseline="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Segoe UI Black" panose="020B0A02040204020203" pitchFamily="34" charset="0"/>
              </a:rPr>
              <a:t>R</a:t>
            </a:r>
            <a:r>
              <a:rPr lang="en-US" altLang="ko-KR" sz="1100" baseline="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Segoe UI Black" panose="020B0A02040204020203" pitchFamily="34" charset="0"/>
              </a:rPr>
              <a:t>ESEARCH </a:t>
            </a:r>
            <a:r>
              <a:rPr lang="en-US" altLang="ko-KR" sz="1600" b="1" baseline="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Segoe UI Black" panose="020B0A02040204020203" pitchFamily="34" charset="0"/>
              </a:rPr>
              <a:t>I</a:t>
            </a:r>
            <a:r>
              <a:rPr lang="en-US" altLang="ko-KR" sz="1100" baseline="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Segoe UI Black" panose="020B0A02040204020203" pitchFamily="34" charset="0"/>
              </a:rPr>
              <a:t>NSTITUTE</a:t>
            </a:r>
            <a:endParaRPr lang="ko-KR" altLang="en-US" sz="11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Segoe UI Black" panose="020B0A02040204020203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3" y="124158"/>
            <a:ext cx="1029368" cy="82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9313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60" b="78"/>
          <a:stretch/>
        </p:blipFill>
        <p:spPr bwMode="auto">
          <a:xfrm>
            <a:off x="-9679" y="-23353"/>
            <a:ext cx="9906347" cy="435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80493" y="1196752"/>
            <a:ext cx="9145016" cy="5062792"/>
          </a:xfrm>
          <a:prstGeom prst="rect">
            <a:avLst/>
          </a:prstGeom>
        </p:spPr>
        <p:txBody>
          <a:bodyPr wrap="square" lIns="107275" tIns="144000" rIns="107275" bIns="53637">
            <a:noAutofit/>
          </a:bodyPr>
          <a:lstStyle>
            <a:lvl1pPr marL="449263" indent="-355600">
              <a:lnSpc>
                <a:spcPct val="120000"/>
              </a:lnSpc>
              <a:buClr>
                <a:srgbClr val="E63A59"/>
              </a:buClr>
              <a:buSzPct val="90000"/>
              <a:buFont typeface="Wingdings" panose="05000000000000000000" pitchFamily="2" charset="2"/>
              <a:buChar char="l"/>
              <a:defRPr sz="22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9263" indent="-177800">
              <a:lnSpc>
                <a:spcPct val="12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5475" indent="-177800"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  <a:defRPr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1688" indent="-176213"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  <a:defRPr sz="14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89013" indent="-187325"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  <a:defRPr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" y="44624"/>
            <a:ext cx="9921552" cy="954830"/>
          </a:xfrm>
          <a:prstGeom prst="rect">
            <a:avLst/>
          </a:prstGeom>
          <a:ln>
            <a:noFill/>
          </a:ln>
        </p:spPr>
        <p:txBody>
          <a:bodyPr wrap="none" lIns="107275" tIns="53637" rIns="107275" bIns="53637" anchor="ctr" anchorCtr="1">
            <a:noAutofit/>
          </a:bodyPr>
          <a:lstStyle>
            <a:lvl1pPr marL="90488" indent="0" algn="ctr" defTabSz="107274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3600" b="1" kern="1200" cap="none" baseline="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527" y="6343399"/>
            <a:ext cx="670544" cy="444518"/>
          </a:xfrm>
          <a:prstGeom prst="rect">
            <a:avLst/>
          </a:prstGeom>
        </p:spPr>
      </p:pic>
      <p:cxnSp>
        <p:nvCxnSpPr>
          <p:cNvPr id="23" name="직선 연결선 22"/>
          <p:cNvCxnSpPr/>
          <p:nvPr userDrawn="1"/>
        </p:nvCxnSpPr>
        <p:spPr>
          <a:xfrm flipV="1">
            <a:off x="380493" y="6356942"/>
            <a:ext cx="7966000" cy="10843"/>
          </a:xfrm>
          <a:prstGeom prst="line">
            <a:avLst/>
          </a:prstGeom>
          <a:ln w="6350">
            <a:solidFill>
              <a:srgbClr val="E63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 bwMode="auto">
          <a:xfrm>
            <a:off x="380493" y="1052736"/>
            <a:ext cx="9145016" cy="36000"/>
          </a:xfrm>
          <a:prstGeom prst="rect">
            <a:avLst/>
          </a:prstGeom>
          <a:solidFill>
            <a:srgbClr val="E63A59"/>
          </a:solidFill>
          <a:ln w="9525">
            <a:solidFill>
              <a:srgbClr val="E63A59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800" dirty="0">
                <a:solidFill>
                  <a:prstClr val="black"/>
                </a:solidFill>
              </a:rPr>
              <a:t>`</a:t>
            </a:r>
            <a:endParaRPr lang="ko-KR" altLang="en-US" sz="18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72480" y="6463672"/>
            <a:ext cx="2316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창조적인 생각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개척하는 생활</a:t>
            </a:r>
          </a:p>
        </p:txBody>
      </p:sp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9349165" y="6542127"/>
            <a:ext cx="500379" cy="153888"/>
          </a:xfrm>
          <a:prstGeom prst="rect">
            <a:avLst/>
          </a:prstGeom>
          <a:ln>
            <a:noFill/>
          </a:ln>
        </p:spPr>
        <p:txBody>
          <a:bodyPr wrap="square" lIns="107275" tIns="0" rIns="107275" bIns="0">
            <a:sp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8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FAB2ECF-54BC-4529-9761-96186C8F6D1E}" type="slidenum">
              <a:rPr kumimoji="0" lang="ko-KR" altLang="en-US" sz="1000" b="1" baseline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b="1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38360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60" b="78"/>
          <a:stretch/>
        </p:blipFill>
        <p:spPr bwMode="auto">
          <a:xfrm>
            <a:off x="-9679" y="-23353"/>
            <a:ext cx="9906347" cy="435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80493" y="116632"/>
            <a:ext cx="9145016" cy="6142912"/>
          </a:xfrm>
          <a:prstGeom prst="rect">
            <a:avLst/>
          </a:prstGeom>
        </p:spPr>
        <p:txBody>
          <a:bodyPr wrap="square" lIns="107275" tIns="144000" rIns="107275" bIns="53637" anchor="ctr">
            <a:noAutofit/>
          </a:bodyPr>
          <a:lstStyle>
            <a:lvl1pPr marL="93663" indent="0" algn="ctr">
              <a:lnSpc>
                <a:spcPct val="120000"/>
              </a:lnSpc>
              <a:buClr>
                <a:srgbClr val="E63A59"/>
              </a:buClr>
              <a:buSzPct val="90000"/>
              <a:buFont typeface="Wingdings" panose="05000000000000000000" pitchFamily="2" charset="2"/>
              <a:buNone/>
              <a:defRPr sz="40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9263" indent="-177800">
              <a:lnSpc>
                <a:spcPct val="12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5475" indent="-177800"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  <a:defRPr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1688" indent="-176213"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  <a:defRPr sz="14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89013" indent="-187325"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  <a:defRPr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527" y="6343399"/>
            <a:ext cx="670544" cy="444518"/>
          </a:xfrm>
          <a:prstGeom prst="rect">
            <a:avLst/>
          </a:prstGeom>
        </p:spPr>
      </p:pic>
      <p:cxnSp>
        <p:nvCxnSpPr>
          <p:cNvPr id="23" name="직선 연결선 22"/>
          <p:cNvCxnSpPr/>
          <p:nvPr userDrawn="1"/>
        </p:nvCxnSpPr>
        <p:spPr>
          <a:xfrm flipV="1">
            <a:off x="380493" y="6356942"/>
            <a:ext cx="7966000" cy="10843"/>
          </a:xfrm>
          <a:prstGeom prst="line">
            <a:avLst/>
          </a:prstGeom>
          <a:ln w="6350">
            <a:solidFill>
              <a:srgbClr val="E63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272480" y="6463672"/>
            <a:ext cx="2316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창조적인 생각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개척하는 생활</a:t>
            </a:r>
          </a:p>
        </p:txBody>
      </p:sp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9349165" y="6542127"/>
            <a:ext cx="500379" cy="153888"/>
          </a:xfrm>
          <a:prstGeom prst="rect">
            <a:avLst/>
          </a:prstGeom>
          <a:ln>
            <a:noFill/>
          </a:ln>
        </p:spPr>
        <p:txBody>
          <a:bodyPr wrap="square" lIns="107275" tIns="0" rIns="107275" bIns="0">
            <a:sp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8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FAB2ECF-54BC-4529-9761-96186C8F6D1E}" type="slidenum">
              <a:rPr kumimoji="0" lang="ko-KR" altLang="en-US" sz="1000" b="1" baseline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b="1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523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67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02" r:id="rId1"/>
    <p:sldLayoutId id="2147485501" r:id="rId2"/>
    <p:sldLayoutId id="2147485503" r:id="rId3"/>
    <p:sldLayoutId id="2147485504" r:id="rId4"/>
    <p:sldLayoutId id="2147485505" r:id="rId5"/>
    <p:sldLayoutId id="2147485506" r:id="rId6"/>
  </p:sldLayoutIdLst>
  <p:transition/>
  <p:hf sldNum="0" hdr="0" ft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8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536372" algn="l" rtl="0" eaLnBrk="1" fontAlgn="base" latinLnBrk="1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1072743" algn="l" rtl="0" eaLnBrk="1" fontAlgn="base" latinLnBrk="1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609115" algn="l" rtl="0" eaLnBrk="1" fontAlgn="base" latinLnBrk="1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2145487" algn="l" rtl="0" eaLnBrk="1" fontAlgn="base" latinLnBrk="1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20333" indent="-320333" algn="l" rtl="0" eaLnBrk="1" fontAlgn="base" latinLnBrk="1" hangingPunct="1">
        <a:spcBef>
          <a:spcPts val="704"/>
        </a:spcBef>
        <a:spcAft>
          <a:spcPct val="0"/>
        </a:spcAft>
        <a:buClr>
          <a:schemeClr val="accent1"/>
        </a:buClr>
        <a:buSzPct val="76000"/>
        <a:buFont typeface="Wingdings" pitchFamily="2" charset="2"/>
        <a:buChar char="u"/>
        <a:defRPr sz="3100" b="1">
          <a:solidFill>
            <a:schemeClr val="tx1"/>
          </a:solidFill>
          <a:latin typeface="+mn-lt"/>
          <a:ea typeface="+mn-ea"/>
          <a:cs typeface="+mn-cs"/>
        </a:defRPr>
      </a:lvl1pPr>
      <a:lvl2pPr marL="642528" indent="-320333" algn="l" rtl="0" eaLnBrk="1" fontAlgn="base" latinLnBrk="1" hangingPunct="1">
        <a:spcBef>
          <a:spcPts val="587"/>
        </a:spcBef>
        <a:spcAft>
          <a:spcPct val="0"/>
        </a:spcAft>
        <a:buClr>
          <a:schemeClr val="accent2"/>
        </a:buClr>
        <a:buSzPct val="76000"/>
        <a:buFont typeface="Wingdings" pitchFamily="2" charset="2"/>
        <a:buChar char="u"/>
        <a:defRPr sz="27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</a:defRPr>
      </a:lvl2pPr>
      <a:lvl3pPr marL="964725" indent="-268186" algn="l" rtl="0" eaLnBrk="1" fontAlgn="base" latinLnBrk="1" hangingPunct="1">
        <a:spcBef>
          <a:spcPts val="587"/>
        </a:spcBef>
        <a:spcAft>
          <a:spcPct val="0"/>
        </a:spcAft>
        <a:buClr>
          <a:srgbClr val="BCBCBC"/>
        </a:buClr>
        <a:buSzPct val="76000"/>
        <a:buFont typeface="Wingdings" pitchFamily="2" charset="2"/>
        <a:buChar char="u"/>
        <a:defRPr sz="2300" b="1">
          <a:solidFill>
            <a:schemeClr val="tx1">
              <a:lumMod val="65000"/>
              <a:lumOff val="35000"/>
            </a:schemeClr>
          </a:solidFill>
          <a:latin typeface="+mn-lt"/>
          <a:ea typeface="+mn-ea"/>
        </a:defRPr>
      </a:lvl3pPr>
      <a:lvl4pPr marL="1286920" indent="-268186" algn="l" rtl="0" eaLnBrk="1" fontAlgn="base" latinLnBrk="1" hangingPunct="1">
        <a:spcBef>
          <a:spcPts val="469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u"/>
        <a:defRPr b="1">
          <a:solidFill>
            <a:schemeClr val="tx1">
              <a:lumMod val="65000"/>
              <a:lumOff val="35000"/>
            </a:schemeClr>
          </a:solidFill>
          <a:latin typeface="+mn-lt"/>
          <a:ea typeface="+mn-ea"/>
        </a:defRPr>
      </a:lvl4pPr>
      <a:lvl5pPr marL="1609115" indent="-268186" algn="l" rtl="0" eaLnBrk="1" fontAlgn="base" latinLnBrk="1" hangingPunct="1">
        <a:spcBef>
          <a:spcPts val="352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u"/>
        <a:defRPr sz="1900" b="1">
          <a:solidFill>
            <a:schemeClr val="tx1">
              <a:lumMod val="65000"/>
              <a:lumOff val="35000"/>
            </a:schemeClr>
          </a:solidFill>
          <a:latin typeface="+mn-lt"/>
          <a:ea typeface="+mn-ea"/>
        </a:defRPr>
      </a:lvl5pPr>
      <a:lvl6pPr marL="2145487" indent="-268186" algn="l" rtl="0" eaLnBrk="1" fontAlgn="base" latinLnBrk="1" hangingPunct="1">
        <a:spcBef>
          <a:spcPts val="352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900" b="1">
          <a:solidFill>
            <a:schemeClr val="tx1"/>
          </a:solidFill>
          <a:latin typeface="+mn-lt"/>
          <a:ea typeface="+mn-ea"/>
        </a:defRPr>
      </a:lvl6pPr>
      <a:lvl7pPr marL="2681859" indent="-268186" algn="l" rtl="0" eaLnBrk="1" fontAlgn="base" latinLnBrk="1" hangingPunct="1">
        <a:spcBef>
          <a:spcPts val="352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900" b="1">
          <a:solidFill>
            <a:schemeClr val="tx1"/>
          </a:solidFill>
          <a:latin typeface="+mn-lt"/>
          <a:ea typeface="+mn-ea"/>
        </a:defRPr>
      </a:lvl7pPr>
      <a:lvl8pPr marL="3218230" indent="-268186" algn="l" rtl="0" eaLnBrk="1" fontAlgn="base" latinLnBrk="1" hangingPunct="1">
        <a:spcBef>
          <a:spcPts val="352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900" b="1">
          <a:solidFill>
            <a:schemeClr val="tx1"/>
          </a:solidFill>
          <a:latin typeface="+mn-lt"/>
          <a:ea typeface="+mn-ea"/>
        </a:defRPr>
      </a:lvl8pPr>
      <a:lvl9pPr marL="3754602" indent="-268186" algn="l" rtl="0" eaLnBrk="1" fontAlgn="base" latinLnBrk="1" hangingPunct="1">
        <a:spcBef>
          <a:spcPts val="352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9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072743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372" algn="l" defTabSz="1072743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743" algn="l" defTabSz="1072743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115" algn="l" defTabSz="1072743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487" algn="l" defTabSz="1072743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1859" algn="l" defTabSz="1072743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230" algn="l" defTabSz="1072743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4602" algn="l" defTabSz="1072743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0974" algn="l" defTabSz="1072743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16696" y="1652126"/>
            <a:ext cx="7632848" cy="1143000"/>
          </a:xfrm>
        </p:spPr>
        <p:txBody>
          <a:bodyPr/>
          <a:lstStyle/>
          <a:p>
            <a:r>
              <a:rPr lang="en-US" altLang="ko-KR" sz="4000" dirty="0"/>
              <a:t>LeNet-5</a:t>
            </a:r>
          </a:p>
        </p:txBody>
      </p:sp>
      <p:sp>
        <p:nvSpPr>
          <p:cNvPr id="12" name="부제목 1"/>
          <p:cNvSpPr txBox="1">
            <a:spLocks/>
          </p:cNvSpPr>
          <p:nvPr/>
        </p:nvSpPr>
        <p:spPr>
          <a:xfrm>
            <a:off x="3075586" y="4164699"/>
            <a:ext cx="6252593" cy="1728192"/>
          </a:xfrm>
          <a:prstGeom prst="rect">
            <a:avLst/>
          </a:prstGeom>
        </p:spPr>
        <p:txBody>
          <a:bodyPr/>
          <a:lstStyle>
            <a:lvl1pPr marL="0" indent="0" algn="ctr" rtl="0" eaLnBrk="1" fontAlgn="base" latinLnBrk="1" hangingPunct="1">
              <a:spcBef>
                <a:spcPts val="704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defRPr sz="31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2528" indent="-320333" algn="l" rtl="0" eaLnBrk="1" fontAlgn="base" latinLnBrk="1" hangingPunct="1">
              <a:spcBef>
                <a:spcPts val="587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itchFamily="2" charset="2"/>
              <a:buChar char="u"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2pPr>
            <a:lvl3pPr marL="964725" indent="-268186" algn="l" rtl="0" eaLnBrk="1" fontAlgn="base" latinLnBrk="1" hangingPunct="1">
              <a:spcBef>
                <a:spcPts val="587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" pitchFamily="2" charset="2"/>
              <a:buChar char="u"/>
              <a:defRPr sz="23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3pPr>
            <a:lvl4pPr marL="1286920" indent="-268186" algn="l" rtl="0" eaLnBrk="1" fontAlgn="base" latinLnBrk="1" hangingPunct="1">
              <a:spcBef>
                <a:spcPts val="469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u"/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4pPr>
            <a:lvl5pPr marL="1609115" indent="-268186" algn="l" rtl="0" eaLnBrk="1" fontAlgn="base" latinLnBrk="1" hangingPunct="1">
              <a:spcBef>
                <a:spcPts val="352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u"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5pPr>
            <a:lvl6pPr marL="2145487" indent="-268186" algn="l" rtl="0" eaLnBrk="1" fontAlgn="base" latinLnBrk="1" hangingPunct="1">
              <a:spcBef>
                <a:spcPts val="352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9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1859" indent="-268186" algn="l" rtl="0" eaLnBrk="1" fontAlgn="base" latinLnBrk="1" hangingPunct="1">
              <a:spcBef>
                <a:spcPts val="352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9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18230" indent="-268186" algn="l" rtl="0" eaLnBrk="1" fontAlgn="base" latinLnBrk="1" hangingPunct="1">
              <a:spcBef>
                <a:spcPts val="352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9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54602" indent="-268186" algn="l" rtl="0" eaLnBrk="1" fontAlgn="base" latinLnBrk="1" hangingPunct="1">
              <a:spcBef>
                <a:spcPts val="352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9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tx1"/>
              </a:buClr>
            </a:pPr>
            <a:r>
              <a:rPr kumimoji="0" lang="en-US" altLang="ko-KR" sz="1800" kern="0" dirty="0">
                <a:latin typeface="+mn-ea"/>
              </a:rPr>
              <a:t>2017.09.15</a:t>
            </a:r>
          </a:p>
          <a:p>
            <a:pPr algn="r">
              <a:defRPr lang="ko-KR" altLang="en-US"/>
            </a:pPr>
            <a:endParaRPr lang="en-US" altLang="ko-KR" sz="1800" dirty="0">
              <a:latin typeface="+mn-ea"/>
            </a:endParaRPr>
          </a:p>
          <a:p>
            <a:pPr algn="r">
              <a:defRPr lang="ko-KR" altLang="en-US"/>
            </a:pPr>
            <a:r>
              <a:rPr lang="ko-KR" altLang="en-US" sz="1800" dirty="0">
                <a:latin typeface="+mn-ea"/>
              </a:rPr>
              <a:t>김기영 선임연구원</a:t>
            </a:r>
          </a:p>
          <a:p>
            <a:pPr algn="r">
              <a:defRPr lang="ko-KR" altLang="en-US"/>
            </a:pPr>
            <a:r>
              <a:rPr lang="en-US" altLang="ko-KR" sz="1800" dirty="0">
                <a:latin typeface="+mn-ea"/>
              </a:rPr>
              <a:t>keeyoungkim@airi.kr</a:t>
            </a:r>
          </a:p>
        </p:txBody>
      </p:sp>
    </p:spTree>
    <p:extLst>
      <p:ext uri="{BB962C8B-B14F-4D97-AF65-F5344CB8AC3E}">
        <p14:creationId xmlns:p14="http://schemas.microsoft.com/office/powerpoint/2010/main" val="133629787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856613-E030-4B25-A0DB-0747DF2F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LeNet-5 </a:t>
            </a:r>
            <a:r>
              <a:rPr lang="ko-KR" altLang="en-US" dirty="0"/>
              <a:t>구현 및 훈련 실습</a:t>
            </a:r>
          </a:p>
        </p:txBody>
      </p:sp>
    </p:spTree>
    <p:extLst>
      <p:ext uri="{BB962C8B-B14F-4D97-AF65-F5344CB8AC3E}">
        <p14:creationId xmlns:p14="http://schemas.microsoft.com/office/powerpoint/2010/main" val="392239967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8EC740D-A538-421F-A2EE-68014A429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3" y="1196752"/>
            <a:ext cx="9145016" cy="5062792"/>
          </a:xfrm>
        </p:spPr>
        <p:txBody>
          <a:bodyPr/>
          <a:lstStyle/>
          <a:p>
            <a:pPr lvl="1"/>
            <a:r>
              <a:rPr lang="en-US" altLang="ko-KR" dirty="0"/>
              <a:t>Convolutional layer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Fully-connected layer </a:t>
            </a:r>
            <a:r>
              <a:rPr lang="ko-KR" altLang="en-US" dirty="0"/>
              <a:t>적용 전에 </a:t>
            </a:r>
            <a:r>
              <a:rPr lang="en-US" altLang="ko-KR" dirty="0"/>
              <a:t>reshape</a:t>
            </a:r>
            <a:r>
              <a:rPr lang="ko-KR" altLang="en-US" dirty="0"/>
              <a:t>이 필요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Activation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은 </a:t>
            </a:r>
            <a:r>
              <a:rPr lang="en-US" altLang="ko-KR" dirty="0"/>
              <a:t>tanh</a:t>
            </a:r>
            <a:r>
              <a:rPr lang="ko-KR" altLang="en-US" dirty="0"/>
              <a:t>를 사용</a:t>
            </a:r>
          </a:p>
          <a:p>
            <a:pPr lvl="1"/>
            <a:r>
              <a:rPr lang="en-US" altLang="ko-KR" dirty="0"/>
              <a:t>feature map</a:t>
            </a:r>
            <a:r>
              <a:rPr lang="ko-KR" altLang="en-US" dirty="0"/>
              <a:t>의 차원 확인을 위해서는 </a:t>
            </a:r>
            <a:r>
              <a:rPr lang="en-US" altLang="ko-KR" dirty="0"/>
              <a:t>print(</a:t>
            </a:r>
            <a:r>
              <a:rPr lang="ko-KR" altLang="en-US" dirty="0" err="1"/>
              <a:t>레이어변수명</a:t>
            </a:r>
            <a:r>
              <a:rPr lang="en-US" altLang="ko-KR" dirty="0"/>
              <a:t>.</a:t>
            </a:r>
            <a:r>
              <a:rPr lang="en-US" altLang="ko-KR" dirty="0" err="1"/>
              <a:t>get_shape</a:t>
            </a:r>
            <a:r>
              <a:rPr lang="en-US" altLang="ko-KR" dirty="0"/>
              <a:t>().</a:t>
            </a:r>
            <a:r>
              <a:rPr lang="en-US" altLang="ko-KR" dirty="0" err="1"/>
              <a:t>as_list</a:t>
            </a:r>
            <a:r>
              <a:rPr lang="en-US" altLang="ko-KR" dirty="0"/>
              <a:t>()) </a:t>
            </a:r>
            <a:r>
              <a:rPr lang="ko-KR" altLang="en-US" dirty="0"/>
              <a:t>문을 사용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FE6EE36-7348-4E3A-9C35-20EA592F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LeNet-5 </a:t>
            </a:r>
            <a:r>
              <a:rPr lang="ko-KR" altLang="en-US" dirty="0"/>
              <a:t>구현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훈련 실습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B3E705B-2B15-489E-866F-007CF5E5A9FA}"/>
              </a:ext>
            </a:extLst>
          </p:cNvPr>
          <p:cNvGrpSpPr/>
          <p:nvPr/>
        </p:nvGrpSpPr>
        <p:grpSpPr>
          <a:xfrm>
            <a:off x="757724" y="2852936"/>
            <a:ext cx="8406106" cy="3354350"/>
            <a:chOff x="632520" y="3194250"/>
            <a:chExt cx="8406106" cy="335435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97DA5A9-DDEA-49D2-8FD1-6F0159CA07DA}"/>
                </a:ext>
              </a:extLst>
            </p:cNvPr>
            <p:cNvGrpSpPr/>
            <p:nvPr/>
          </p:nvGrpSpPr>
          <p:grpSpPr>
            <a:xfrm>
              <a:off x="632520" y="3194250"/>
              <a:ext cx="8406106" cy="2448272"/>
              <a:chOff x="651350" y="3639886"/>
              <a:chExt cx="8406106" cy="2448272"/>
            </a:xfrm>
          </p:grpSpPr>
          <p:pic>
            <p:nvPicPr>
              <p:cNvPr id="7" name="Picture 2" descr="https://world4jason.gitbooks.io/research-log/content/deepLearning/CNN/img/lenet.png">
                <a:extLst>
                  <a:ext uri="{FF2B5EF4-FFF2-40B4-BE49-F238E27FC236}">
                    <a16:creationId xmlns:a16="http://schemas.microsoft.com/office/drawing/2014/main" id="{33F72F28-3A61-40C2-BCDD-201665A9EC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8" t="3673" r="11663" b="26835"/>
              <a:stretch/>
            </p:blipFill>
            <p:spPr bwMode="auto">
              <a:xfrm>
                <a:off x="651350" y="3639886"/>
                <a:ext cx="8406106" cy="23762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020C4EB-6776-4B05-B92C-42A3CC4A2053}"/>
                  </a:ext>
                </a:extLst>
              </p:cNvPr>
              <p:cNvSpPr/>
              <p:nvPr/>
            </p:nvSpPr>
            <p:spPr bwMode="auto">
              <a:xfrm>
                <a:off x="2335761" y="5728118"/>
                <a:ext cx="72008" cy="288032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9677CE8-D15C-45C3-B51A-5307C21D85E3}"/>
                  </a:ext>
                </a:extLst>
              </p:cNvPr>
              <p:cNvSpPr/>
              <p:nvPr/>
            </p:nvSpPr>
            <p:spPr bwMode="auto">
              <a:xfrm>
                <a:off x="4063953" y="5440086"/>
                <a:ext cx="144016" cy="648072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76D9493-B0BA-4553-A2FD-5B8C69D205A1}"/>
                  </a:ext>
                </a:extLst>
              </p:cNvPr>
              <p:cNvSpPr/>
              <p:nvPr/>
            </p:nvSpPr>
            <p:spPr bwMode="auto">
              <a:xfrm>
                <a:off x="5288089" y="5584102"/>
                <a:ext cx="216024" cy="43204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EFB339F-E7FB-4BF4-8FC2-93CEC112A56B}"/>
                  </a:ext>
                </a:extLst>
              </p:cNvPr>
              <p:cNvSpPr/>
              <p:nvPr/>
            </p:nvSpPr>
            <p:spPr bwMode="auto">
              <a:xfrm>
                <a:off x="6656241" y="5800126"/>
                <a:ext cx="144016" cy="288032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DEDEDED-21C2-453E-A45F-2995FD0326AF}"/>
                  </a:ext>
                </a:extLst>
              </p:cNvPr>
              <p:cNvSpPr/>
              <p:nvPr/>
            </p:nvSpPr>
            <p:spPr bwMode="auto">
              <a:xfrm>
                <a:off x="6872265" y="5800126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3BD372D-B5BD-453C-9B8C-D42DC22ADDD8}"/>
                  </a:ext>
                </a:extLst>
              </p:cNvPr>
              <p:cNvSpPr/>
              <p:nvPr/>
            </p:nvSpPr>
            <p:spPr bwMode="auto">
              <a:xfrm>
                <a:off x="8168409" y="5656110"/>
                <a:ext cx="889047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635B881-C9C7-4F97-95CA-DFF5F56D0D48}"/>
                  </a:ext>
                </a:extLst>
              </p:cNvPr>
              <p:cNvSpPr/>
              <p:nvPr/>
            </p:nvSpPr>
            <p:spPr bwMode="auto">
              <a:xfrm>
                <a:off x="7448329" y="5728118"/>
                <a:ext cx="172243" cy="720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/>
              </a:p>
            </p:txBody>
          </p:sp>
        </p:grp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CAB2BAC-E613-4C5B-AACB-970CDC2D459C}"/>
                </a:ext>
              </a:extLst>
            </p:cNvPr>
            <p:cNvCxnSpPr/>
            <p:nvPr/>
          </p:nvCxnSpPr>
          <p:spPr>
            <a:xfrm>
              <a:off x="2316931" y="5282482"/>
              <a:ext cx="0" cy="522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41544D8-C404-43B4-BF98-2896193F2E3A}"/>
                </a:ext>
              </a:extLst>
            </p:cNvPr>
            <p:cNvCxnSpPr>
              <a:cxnSpLocks/>
            </p:cNvCxnSpPr>
            <p:nvPr/>
          </p:nvCxnSpPr>
          <p:spPr>
            <a:xfrm>
              <a:off x="4045123" y="4949083"/>
              <a:ext cx="0" cy="85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566DCE2-CBAB-444C-BEE0-2693E26B9BE0}"/>
                </a:ext>
              </a:extLst>
            </p:cNvPr>
            <p:cNvCxnSpPr>
              <a:cxnSpLocks/>
            </p:cNvCxnSpPr>
            <p:nvPr/>
          </p:nvCxnSpPr>
          <p:spPr>
            <a:xfrm>
              <a:off x="5234303" y="5138466"/>
              <a:ext cx="0" cy="8108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54D97EE-3367-479E-BF7A-E3D64F2EFB32}"/>
                </a:ext>
              </a:extLst>
            </p:cNvPr>
            <p:cNvCxnSpPr>
              <a:cxnSpLocks/>
            </p:cNvCxnSpPr>
            <p:nvPr/>
          </p:nvCxnSpPr>
          <p:spPr>
            <a:xfrm>
              <a:off x="6637411" y="5373216"/>
              <a:ext cx="0" cy="388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1654633-8E60-4659-9969-ED408C739A4E}"/>
                </a:ext>
              </a:extLst>
            </p:cNvPr>
            <p:cNvCxnSpPr>
              <a:cxnSpLocks/>
            </p:cNvCxnSpPr>
            <p:nvPr/>
          </p:nvCxnSpPr>
          <p:spPr>
            <a:xfrm>
              <a:off x="7429499" y="5373216"/>
              <a:ext cx="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9CDC196-BC90-4D06-8204-DDC19EF2D6C2}"/>
                </a:ext>
              </a:extLst>
            </p:cNvPr>
            <p:cNvCxnSpPr>
              <a:cxnSpLocks/>
            </p:cNvCxnSpPr>
            <p:nvPr/>
          </p:nvCxnSpPr>
          <p:spPr>
            <a:xfrm>
              <a:off x="8121352" y="5210474"/>
              <a:ext cx="0" cy="554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58A5FAB-3458-49B9-8FB0-8D488E649C1E}"/>
                </a:ext>
              </a:extLst>
            </p:cNvPr>
            <p:cNvCxnSpPr>
              <a:cxnSpLocks/>
            </p:cNvCxnSpPr>
            <p:nvPr/>
          </p:nvCxnSpPr>
          <p:spPr>
            <a:xfrm>
              <a:off x="8625408" y="5207429"/>
              <a:ext cx="0" cy="741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AB84EC-F8A2-4D6B-A0AA-C43416C75A95}"/>
                </a:ext>
              </a:extLst>
            </p:cNvPr>
            <p:cNvSpPr txBox="1"/>
            <p:nvPr/>
          </p:nvSpPr>
          <p:spPr>
            <a:xfrm>
              <a:off x="1677974" y="5866175"/>
              <a:ext cx="130676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>
                  <a:latin typeface="+mn-ea"/>
                  <a:ea typeface="+mn-ea"/>
                </a:rPr>
                <a:t>conv 6@5x5#1</a:t>
              </a:r>
              <a:endParaRPr lang="ko-KR" altLang="en-US" sz="1300" dirty="0">
                <a:latin typeface="+mn-ea"/>
                <a:ea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F09B36-6665-4D1B-AC08-340CAD391EB2}"/>
                </a:ext>
              </a:extLst>
            </p:cNvPr>
            <p:cNvSpPr txBox="1"/>
            <p:nvPr/>
          </p:nvSpPr>
          <p:spPr>
            <a:xfrm>
              <a:off x="4549660" y="6056157"/>
              <a:ext cx="13981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>
                  <a:latin typeface="+mn-ea"/>
                  <a:ea typeface="+mn-ea"/>
                </a:rPr>
                <a:t>conv 16@5x5#1</a:t>
              </a:r>
              <a:endParaRPr lang="ko-KR" altLang="en-US" sz="1300" dirty="0">
                <a:latin typeface="+mn-ea"/>
                <a:ea typeface="+mn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E3FA1D-EA11-415A-BA57-53D3CF996F04}"/>
                </a:ext>
              </a:extLst>
            </p:cNvPr>
            <p:cNvSpPr txBox="1"/>
            <p:nvPr/>
          </p:nvSpPr>
          <p:spPr>
            <a:xfrm>
              <a:off x="6641634" y="6056157"/>
              <a:ext cx="152638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>
                  <a:latin typeface="+mn-ea"/>
                  <a:ea typeface="+mn-ea"/>
                </a:rPr>
                <a:t>conv 120@5x5#1,</a:t>
              </a:r>
            </a:p>
            <a:p>
              <a:pPr algn="ctr"/>
              <a:r>
                <a:rPr lang="en-US" altLang="ko-KR" sz="1300" dirty="0">
                  <a:latin typeface="+mn-ea"/>
                  <a:ea typeface="+mn-ea"/>
                </a:rPr>
                <a:t>reshape</a:t>
              </a:r>
              <a:endParaRPr lang="ko-KR" altLang="en-US" sz="1300" dirty="0">
                <a:latin typeface="+mn-ea"/>
                <a:ea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632C8E-D8D8-481F-A8A8-9765814EE958}"/>
                </a:ext>
              </a:extLst>
            </p:cNvPr>
            <p:cNvSpPr txBox="1"/>
            <p:nvPr/>
          </p:nvSpPr>
          <p:spPr>
            <a:xfrm>
              <a:off x="3406166" y="5866175"/>
              <a:ext cx="141737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err="1">
                  <a:latin typeface="+mn-ea"/>
                  <a:ea typeface="+mn-ea"/>
                </a:rPr>
                <a:t>max_pool</a:t>
              </a:r>
              <a:r>
                <a:rPr lang="en-US" altLang="ko-KR" sz="1300" dirty="0">
                  <a:latin typeface="+mn-ea"/>
                  <a:ea typeface="+mn-ea"/>
                </a:rPr>
                <a:t> 2x2#1</a:t>
              </a:r>
              <a:endParaRPr lang="ko-KR" altLang="en-US" sz="1300" dirty="0">
                <a:latin typeface="+mn-ea"/>
                <a:ea typeface="+mn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614AAC-4F30-4B14-A830-978C1021F597}"/>
                </a:ext>
              </a:extLst>
            </p:cNvPr>
            <p:cNvSpPr txBox="1"/>
            <p:nvPr/>
          </p:nvSpPr>
          <p:spPr>
            <a:xfrm>
              <a:off x="5928138" y="5805264"/>
              <a:ext cx="141737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err="1">
                  <a:latin typeface="+mn-ea"/>
                  <a:ea typeface="+mn-ea"/>
                </a:rPr>
                <a:t>max_pool</a:t>
              </a:r>
              <a:r>
                <a:rPr lang="en-US" altLang="ko-KR" sz="1300" dirty="0">
                  <a:latin typeface="+mn-ea"/>
                  <a:ea typeface="+mn-ea"/>
                </a:rPr>
                <a:t> 2x2#1</a:t>
              </a:r>
              <a:endParaRPr lang="ko-KR" altLang="en-US" sz="1300" dirty="0">
                <a:latin typeface="+mn-ea"/>
                <a:ea typeface="+mn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89185EA-CE27-4205-98D6-B031755C360B}"/>
                </a:ext>
              </a:extLst>
            </p:cNvPr>
            <p:cNvSpPr txBox="1"/>
            <p:nvPr/>
          </p:nvSpPr>
          <p:spPr>
            <a:xfrm>
              <a:off x="7842269" y="5805264"/>
              <a:ext cx="55816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>
                  <a:latin typeface="+mn-ea"/>
                  <a:ea typeface="+mn-ea"/>
                </a:rPr>
                <a:t>fc</a:t>
              </a:r>
              <a:r>
                <a:rPr lang="ko-KR" altLang="en-US" sz="1300" dirty="0">
                  <a:latin typeface="+mn-ea"/>
                  <a:ea typeface="+mn-ea"/>
                </a:rPr>
                <a:t> </a:t>
              </a:r>
              <a:r>
                <a:rPr lang="en-US" altLang="ko-KR" sz="1300" dirty="0">
                  <a:latin typeface="+mn-ea"/>
                  <a:ea typeface="+mn-ea"/>
                </a:rPr>
                <a:t>84</a:t>
              </a:r>
              <a:endParaRPr lang="ko-KR" altLang="en-US" sz="1300" dirty="0">
                <a:latin typeface="+mn-ea"/>
                <a:ea typeface="+mn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E6B1EB2-E8F0-4724-A997-C66E508403D9}"/>
                </a:ext>
              </a:extLst>
            </p:cNvPr>
            <p:cNvSpPr txBox="1"/>
            <p:nvPr/>
          </p:nvSpPr>
          <p:spPr>
            <a:xfrm>
              <a:off x="8315020" y="6050057"/>
              <a:ext cx="55816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>
                  <a:latin typeface="+mn-ea"/>
                  <a:ea typeface="+mn-ea"/>
                </a:rPr>
                <a:t>fc</a:t>
              </a:r>
              <a:r>
                <a:rPr lang="ko-KR" altLang="en-US" sz="1300" dirty="0">
                  <a:latin typeface="+mn-ea"/>
                  <a:ea typeface="+mn-ea"/>
                </a:rPr>
                <a:t> </a:t>
              </a:r>
              <a:r>
                <a:rPr lang="en-US" altLang="ko-KR" sz="1300" dirty="0">
                  <a:latin typeface="+mn-ea"/>
                  <a:ea typeface="+mn-ea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917551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0493" y="1196752"/>
            <a:ext cx="9145016" cy="2448272"/>
          </a:xfrm>
        </p:spPr>
        <p:txBody>
          <a:bodyPr/>
          <a:lstStyle/>
          <a:p>
            <a:r>
              <a:rPr lang="en-US" altLang="ko-KR" dirty="0"/>
              <a:t>LeNet-5</a:t>
            </a:r>
          </a:p>
          <a:p>
            <a:pPr lvl="1"/>
            <a:r>
              <a:rPr lang="en-US" altLang="ko-KR" dirty="0"/>
              <a:t>By Yann </a:t>
            </a:r>
            <a:r>
              <a:rPr lang="en-US" altLang="ko-KR" dirty="0" err="1"/>
              <a:t>LeCun</a:t>
            </a:r>
            <a:r>
              <a:rPr lang="en-US" altLang="ko-KR" dirty="0"/>
              <a:t> </a:t>
            </a:r>
            <a:r>
              <a:rPr lang="ko-KR" altLang="en-US" dirty="0"/>
              <a:t>교수 </a:t>
            </a:r>
            <a:r>
              <a:rPr lang="en-US" altLang="ko-KR" dirty="0"/>
              <a:t>(</a:t>
            </a:r>
            <a:r>
              <a:rPr lang="ko-KR" altLang="en-US" dirty="0"/>
              <a:t>현 </a:t>
            </a:r>
            <a:r>
              <a:rPr lang="en-US" altLang="ko-KR" dirty="0"/>
              <a:t>NYU, FAIR)</a:t>
            </a:r>
          </a:p>
          <a:p>
            <a:pPr lvl="1"/>
            <a:r>
              <a:rPr lang="en-US" altLang="ko-KR" dirty="0"/>
              <a:t>MNIST </a:t>
            </a:r>
            <a:r>
              <a:rPr lang="ko-KR" altLang="en-US" dirty="0"/>
              <a:t>필기체 숫자 인식 문제를 풀기 위해 개발한 </a:t>
            </a:r>
            <a:r>
              <a:rPr lang="en-US" altLang="ko-KR" dirty="0"/>
              <a:t>Convolutional Neural Network(CNN)</a:t>
            </a:r>
          </a:p>
          <a:p>
            <a:pPr lvl="1"/>
            <a:r>
              <a:rPr lang="en-US" altLang="ko-KR" dirty="0"/>
              <a:t>3 x Convolutional layer, 2 x Subsampling layer, 1 x fully-connected layer, 1 x </a:t>
            </a:r>
            <a:r>
              <a:rPr lang="en-US" altLang="ko-KR" dirty="0" err="1"/>
              <a:t>Euclian</a:t>
            </a:r>
            <a:r>
              <a:rPr lang="en-US" altLang="ko-KR" dirty="0"/>
              <a:t> Radial Basis Function(RBF)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LeNet-5</a:t>
            </a:r>
            <a:endParaRPr lang="ko-KR" altLang="en-US" dirty="0"/>
          </a:p>
        </p:txBody>
      </p:sp>
      <p:pic>
        <p:nvPicPr>
          <p:cNvPr id="1026" name="Picture 2" descr="https://world4jason.gitbooks.io/research-log/content/deepLearning/CNN/img/lenet.png">
            <a:extLst>
              <a:ext uri="{FF2B5EF4-FFF2-40B4-BE49-F238E27FC236}">
                <a16:creationId xmlns:a16="http://schemas.microsoft.com/office/drawing/2014/main" id="{116601F4-0CFB-4B26-ADB2-E3F20B06A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8" t="3673" r="2180" b="19969"/>
          <a:stretch/>
        </p:blipFill>
        <p:spPr bwMode="auto">
          <a:xfrm>
            <a:off x="288033" y="3717032"/>
            <a:ext cx="9345488" cy="261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2245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0493" y="1196752"/>
            <a:ext cx="9145016" cy="2448272"/>
          </a:xfrm>
        </p:spPr>
        <p:txBody>
          <a:bodyPr/>
          <a:lstStyle/>
          <a:p>
            <a:r>
              <a:rPr lang="en-US" altLang="ko-KR" dirty="0"/>
              <a:t>LeNet-5</a:t>
            </a:r>
          </a:p>
          <a:p>
            <a:pPr lvl="1"/>
            <a:r>
              <a:rPr lang="en-US" altLang="ko-KR" dirty="0"/>
              <a:t>By Yann </a:t>
            </a:r>
            <a:r>
              <a:rPr lang="en-US" altLang="ko-KR" dirty="0" err="1"/>
              <a:t>LeCun</a:t>
            </a:r>
            <a:r>
              <a:rPr lang="en-US" altLang="ko-KR" dirty="0"/>
              <a:t> </a:t>
            </a:r>
            <a:r>
              <a:rPr lang="ko-KR" altLang="en-US" dirty="0"/>
              <a:t>교수 </a:t>
            </a:r>
            <a:r>
              <a:rPr lang="en-US" altLang="ko-KR" dirty="0"/>
              <a:t>(</a:t>
            </a:r>
            <a:r>
              <a:rPr lang="ko-KR" altLang="en-US" dirty="0"/>
              <a:t>현 </a:t>
            </a:r>
            <a:r>
              <a:rPr lang="en-US" altLang="ko-KR" dirty="0"/>
              <a:t>NYU, FAIR)</a:t>
            </a:r>
          </a:p>
          <a:p>
            <a:pPr lvl="1"/>
            <a:r>
              <a:rPr lang="en-US" altLang="ko-KR" dirty="0"/>
              <a:t>MNIST </a:t>
            </a:r>
            <a:r>
              <a:rPr lang="ko-KR" altLang="en-US" dirty="0"/>
              <a:t>필기체 숫자 인식 문제를 풀기 위해 개발한 </a:t>
            </a:r>
            <a:r>
              <a:rPr lang="en-US" altLang="ko-KR" dirty="0"/>
              <a:t>Convolutional Neural Network(CNN)</a:t>
            </a:r>
          </a:p>
          <a:p>
            <a:pPr lvl="1"/>
            <a:r>
              <a:rPr lang="en-US" altLang="ko-KR" dirty="0"/>
              <a:t>3 x Convolutional layer, 2 x Subsampling layer,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/>
              <a:t> x fully-connected layer, 1 x </a:t>
            </a:r>
            <a:r>
              <a:rPr lang="en-US" altLang="ko-KR" dirty="0" err="1"/>
              <a:t>Euclian</a:t>
            </a:r>
            <a:r>
              <a:rPr lang="en-US" altLang="ko-KR" dirty="0"/>
              <a:t> Radial Basis Function(RBF)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LeNet-5</a:t>
            </a:r>
            <a:endParaRPr lang="ko-KR" altLang="en-US" dirty="0"/>
          </a:p>
        </p:txBody>
      </p:sp>
      <p:pic>
        <p:nvPicPr>
          <p:cNvPr id="1026" name="Picture 2" descr="https://world4jason.gitbooks.io/research-log/content/deepLearning/CNN/img/lenet.png">
            <a:extLst>
              <a:ext uri="{FF2B5EF4-FFF2-40B4-BE49-F238E27FC236}">
                <a16:creationId xmlns:a16="http://schemas.microsoft.com/office/drawing/2014/main" id="{116601F4-0CFB-4B26-ADB2-E3F20B06A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8" t="3673" r="2180" b="19969"/>
          <a:stretch/>
        </p:blipFill>
        <p:spPr bwMode="auto">
          <a:xfrm>
            <a:off x="288033" y="3717032"/>
            <a:ext cx="9345488" cy="261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C9E69AC-D8D4-4BC4-BDD1-2A09DB457153}"/>
              </a:ext>
            </a:extLst>
          </p:cNvPr>
          <p:cNvCxnSpPr/>
          <p:nvPr/>
        </p:nvCxnSpPr>
        <p:spPr>
          <a:xfrm>
            <a:off x="9057456" y="314096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3034615-F2BF-4498-A807-653CF7BD7A26}"/>
              </a:ext>
            </a:extLst>
          </p:cNvPr>
          <p:cNvCxnSpPr>
            <a:cxnSpLocks/>
          </p:cNvCxnSpPr>
          <p:nvPr/>
        </p:nvCxnSpPr>
        <p:spPr>
          <a:xfrm>
            <a:off x="920552" y="3457134"/>
            <a:ext cx="38164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3144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856613-E030-4B25-A0DB-0747DF2F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Convolutional Neural Network</a:t>
            </a:r>
            <a:r>
              <a:rPr lang="ko-KR" altLang="en-US" dirty="0"/>
              <a:t>의</a:t>
            </a:r>
            <a:endParaRPr lang="en-US" altLang="ko-KR" dirty="0"/>
          </a:p>
          <a:p>
            <a:r>
              <a:rPr lang="ko-KR" altLang="en-US" dirty="0"/>
              <a:t>기본 레이어 복습</a:t>
            </a:r>
          </a:p>
        </p:txBody>
      </p:sp>
    </p:spTree>
    <p:extLst>
      <p:ext uri="{BB962C8B-B14F-4D97-AF65-F5344CB8AC3E}">
        <p14:creationId xmlns:p14="http://schemas.microsoft.com/office/powerpoint/2010/main" val="99468002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Stride &amp; Padding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0493" y="1196751"/>
            <a:ext cx="9145016" cy="1788493"/>
          </a:xfrm>
        </p:spPr>
        <p:txBody>
          <a:bodyPr/>
          <a:lstStyle/>
          <a:p>
            <a:r>
              <a:rPr lang="en-US" altLang="ko-KR" dirty="0"/>
              <a:t>Padding</a:t>
            </a:r>
          </a:p>
          <a:p>
            <a:pPr lvl="1"/>
            <a:r>
              <a:rPr lang="ko-KR" altLang="en-US" dirty="0"/>
              <a:t>데이터의 맨 가장자리에도 </a:t>
            </a:r>
            <a:r>
              <a:rPr lang="en-US" altLang="ko-KR" dirty="0"/>
              <a:t>Convolution/Pooling Filter</a:t>
            </a:r>
            <a:r>
              <a:rPr lang="ko-KR" altLang="en-US" dirty="0"/>
              <a:t>를 적용하기 위해 덧붙이는 가짜 데이터</a:t>
            </a:r>
            <a:endParaRPr lang="en-US" altLang="ko-KR" dirty="0"/>
          </a:p>
          <a:p>
            <a:pPr lvl="1"/>
            <a:r>
              <a:rPr lang="ko-KR" altLang="en-US" dirty="0"/>
              <a:t>맨 끝 데이터를 카피하거나</a:t>
            </a:r>
            <a:r>
              <a:rPr lang="en-US" altLang="ko-KR" dirty="0"/>
              <a:t>, </a:t>
            </a:r>
            <a:r>
              <a:rPr lang="ko-KR" altLang="en-US" dirty="0" err="1"/>
              <a:t>미러링하거나</a:t>
            </a:r>
            <a:r>
              <a:rPr lang="en-US" altLang="ko-KR" dirty="0"/>
              <a:t>, </a:t>
            </a:r>
            <a:r>
              <a:rPr lang="ko-KR" altLang="en-US" dirty="0"/>
              <a:t>혹은 </a:t>
            </a:r>
            <a:r>
              <a:rPr lang="en-US" altLang="ko-KR" dirty="0"/>
              <a:t>0 </a:t>
            </a:r>
            <a:r>
              <a:rPr lang="ko-KR" altLang="en-US" dirty="0"/>
              <a:t>값을 적용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Stride (</a:t>
            </a:r>
            <a:r>
              <a:rPr lang="ko-KR" altLang="en-US" dirty="0"/>
              <a:t>보폭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Filter</a:t>
            </a:r>
            <a:r>
              <a:rPr lang="ko-KR" altLang="en-US" dirty="0"/>
              <a:t>를 적용하는 간격</a:t>
            </a:r>
            <a:endParaRPr lang="en-US" altLang="ko-KR" dirty="0"/>
          </a:p>
          <a:p>
            <a:pPr lvl="1"/>
            <a:r>
              <a:rPr lang="en-US" altLang="ko-KR" dirty="0"/>
              <a:t>Convolutional/Pooling layer</a:t>
            </a:r>
            <a:r>
              <a:rPr lang="ko-KR" altLang="en-US" dirty="0"/>
              <a:t>에 적용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9BD4C939-76F0-4385-A090-4BE103B931DE}"/>
              </a:ext>
            </a:extLst>
          </p:cNvPr>
          <p:cNvGrpSpPr/>
          <p:nvPr/>
        </p:nvGrpSpPr>
        <p:grpSpPr>
          <a:xfrm>
            <a:off x="4832816" y="2930276"/>
            <a:ext cx="5125556" cy="3371751"/>
            <a:chOff x="4832816" y="2930276"/>
            <a:chExt cx="5125556" cy="337175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1E888E3-8556-4B99-BB5A-88445B7F03B2}"/>
                </a:ext>
              </a:extLst>
            </p:cNvPr>
            <p:cNvSpPr txBox="1"/>
            <p:nvPr/>
          </p:nvSpPr>
          <p:spPr>
            <a:xfrm>
              <a:off x="9016191" y="3150776"/>
              <a:ext cx="942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  <a:ea typeface="+mn-ea"/>
                </a:rPr>
                <a:t>Padding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4F91CA7A-41B4-4392-BBB4-8CB6F39CE3EB}"/>
                </a:ext>
              </a:extLst>
            </p:cNvPr>
            <p:cNvGrpSpPr/>
            <p:nvPr/>
          </p:nvGrpSpPr>
          <p:grpSpPr>
            <a:xfrm>
              <a:off x="4832816" y="2930276"/>
              <a:ext cx="4191478" cy="2777019"/>
              <a:chOff x="4832816" y="2930276"/>
              <a:chExt cx="4191478" cy="2777019"/>
            </a:xfrm>
          </p:grpSpPr>
          <p:sp>
            <p:nvSpPr>
              <p:cNvPr id="63" name="Oval 137">
                <a:extLst>
                  <a:ext uri="{FF2B5EF4-FFF2-40B4-BE49-F238E27FC236}">
                    <a16:creationId xmlns:a16="http://schemas.microsoft.com/office/drawing/2014/main" id="{2C9764FC-1D74-4D37-A04F-C4AD722293DB}"/>
                  </a:ext>
                </a:extLst>
              </p:cNvPr>
              <p:cNvSpPr/>
              <p:nvPr/>
            </p:nvSpPr>
            <p:spPr>
              <a:xfrm rot="5400000">
                <a:off x="6473514" y="5253684"/>
                <a:ext cx="332453" cy="332453"/>
              </a:xfrm>
              <a:prstGeom prst="ellipse">
                <a:avLst/>
              </a:prstGeom>
              <a:solidFill>
                <a:srgbClr val="284C6A">
                  <a:lumMod val="40000"/>
                  <a:lumOff val="60000"/>
                </a:srgbClr>
              </a:solidFill>
              <a:ln w="25400" cap="flat" cmpd="sng" algn="ctr">
                <a:solidFill>
                  <a:srgbClr val="284C6A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/>
                  <a:cs typeface="+mn-cs"/>
                </a:endParaRPr>
              </a:p>
            </p:txBody>
          </p:sp>
          <p:sp>
            <p:nvSpPr>
              <p:cNvPr id="65" name="Oval 140">
                <a:extLst>
                  <a:ext uri="{FF2B5EF4-FFF2-40B4-BE49-F238E27FC236}">
                    <a16:creationId xmlns:a16="http://schemas.microsoft.com/office/drawing/2014/main" id="{7619CD64-651A-4B2E-A538-E34F82764B29}"/>
                  </a:ext>
                </a:extLst>
              </p:cNvPr>
              <p:cNvSpPr/>
              <p:nvPr/>
            </p:nvSpPr>
            <p:spPr>
              <a:xfrm rot="5400000">
                <a:off x="6953578" y="3152552"/>
                <a:ext cx="332453" cy="332453"/>
              </a:xfrm>
              <a:prstGeom prst="ellipse">
                <a:avLst/>
              </a:prstGeom>
              <a:solidFill>
                <a:srgbClr val="284C6A">
                  <a:lumMod val="40000"/>
                  <a:lumOff val="60000"/>
                </a:srgbClr>
              </a:solidFill>
              <a:ln w="25400" cap="flat" cmpd="sng" algn="ctr">
                <a:solidFill>
                  <a:srgbClr val="284C6A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/>
                  <a:cs typeface="+mn-cs"/>
                </a:endParaRPr>
              </a:p>
            </p:txBody>
          </p:sp>
          <p:sp>
            <p:nvSpPr>
              <p:cNvPr id="67" name="Oval 143">
                <a:extLst>
                  <a:ext uri="{FF2B5EF4-FFF2-40B4-BE49-F238E27FC236}">
                    <a16:creationId xmlns:a16="http://schemas.microsoft.com/office/drawing/2014/main" id="{78A5CA8D-DD79-46F3-82E6-388046DE6694}"/>
                  </a:ext>
                </a:extLst>
              </p:cNvPr>
              <p:cNvSpPr/>
              <p:nvPr/>
            </p:nvSpPr>
            <p:spPr>
              <a:xfrm rot="5400000">
                <a:off x="6467295" y="3150776"/>
                <a:ext cx="332453" cy="332453"/>
              </a:xfrm>
              <a:prstGeom prst="ellipse">
                <a:avLst/>
              </a:prstGeom>
              <a:solidFill>
                <a:srgbClr val="FFCC99">
                  <a:lumMod val="90000"/>
                </a:srgbClr>
              </a:solidFill>
              <a:ln w="25400" cap="flat" cmpd="sng" algn="ctr">
                <a:solidFill>
                  <a:srgbClr val="FFCC99">
                    <a:lumMod val="2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/>
                  <a:cs typeface="+mn-cs"/>
                </a:endParaRPr>
              </a:p>
            </p:txBody>
          </p:sp>
          <p:sp>
            <p:nvSpPr>
              <p:cNvPr id="68" name="Oval 146">
                <a:extLst>
                  <a:ext uri="{FF2B5EF4-FFF2-40B4-BE49-F238E27FC236}">
                    <a16:creationId xmlns:a16="http://schemas.microsoft.com/office/drawing/2014/main" id="{46CCD48C-0EE9-4C28-8252-1645C0546B7F}"/>
                  </a:ext>
                </a:extLst>
              </p:cNvPr>
              <p:cNvSpPr/>
              <p:nvPr/>
            </p:nvSpPr>
            <p:spPr>
              <a:xfrm rot="5400000">
                <a:off x="5998876" y="3147683"/>
                <a:ext cx="332453" cy="332453"/>
              </a:xfrm>
              <a:prstGeom prst="ellipse">
                <a:avLst/>
              </a:prstGeom>
              <a:solidFill>
                <a:srgbClr val="2D2DB9">
                  <a:lumMod val="40000"/>
                  <a:lumOff val="60000"/>
                </a:srgbClr>
              </a:solidFill>
              <a:ln w="25400" cap="flat" cmpd="sng" algn="ctr">
                <a:solidFill>
                  <a:srgbClr val="2D2DB9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/>
                  <a:cs typeface="+mn-cs"/>
                </a:endParaRPr>
              </a:p>
            </p:txBody>
          </p:sp>
          <p:cxnSp>
            <p:nvCxnSpPr>
              <p:cNvPr id="70" name="Straight Connector 150">
                <a:extLst>
                  <a:ext uri="{FF2B5EF4-FFF2-40B4-BE49-F238E27FC236}">
                    <a16:creationId xmlns:a16="http://schemas.microsoft.com/office/drawing/2014/main" id="{09573683-E3EC-461A-A6D2-3ACB55409C3F}"/>
                  </a:ext>
                </a:extLst>
              </p:cNvPr>
              <p:cNvCxnSpPr>
                <a:stCxn id="67" idx="6"/>
                <a:endCxn id="63" idx="2"/>
              </p:cNvCxnSpPr>
              <p:nvPr/>
            </p:nvCxnSpPr>
            <p:spPr>
              <a:xfrm rot="5400000" flipV="1">
                <a:off x="5751403" y="4365347"/>
                <a:ext cx="1770455" cy="6219"/>
              </a:xfrm>
              <a:prstGeom prst="line">
                <a:avLst/>
              </a:prstGeom>
              <a:noFill/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72" name="Straight Connector 152">
                <a:extLst>
                  <a:ext uri="{FF2B5EF4-FFF2-40B4-BE49-F238E27FC236}">
                    <a16:creationId xmlns:a16="http://schemas.microsoft.com/office/drawing/2014/main" id="{D1EEEC07-2391-43EA-8147-42AA7A01E823}"/>
                  </a:ext>
                </a:extLst>
              </p:cNvPr>
              <p:cNvCxnSpPr>
                <a:stCxn id="68" idx="6"/>
                <a:endCxn id="63" idx="2"/>
              </p:cNvCxnSpPr>
              <p:nvPr/>
            </p:nvCxnSpPr>
            <p:spPr>
              <a:xfrm rot="5400000" flipV="1">
                <a:off x="5515647" y="4129591"/>
                <a:ext cx="1773548" cy="474638"/>
              </a:xfrm>
              <a:prstGeom prst="line">
                <a:avLst/>
              </a:prstGeom>
              <a:noFill/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76" name="Straight Connector 156">
                <a:extLst>
                  <a:ext uri="{FF2B5EF4-FFF2-40B4-BE49-F238E27FC236}">
                    <a16:creationId xmlns:a16="http://schemas.microsoft.com/office/drawing/2014/main" id="{3285DC65-48A1-460C-8C08-159FF4F40191}"/>
                  </a:ext>
                </a:extLst>
              </p:cNvPr>
              <p:cNvCxnSpPr>
                <a:stCxn id="65" idx="6"/>
                <a:endCxn id="63" idx="2"/>
              </p:cNvCxnSpPr>
              <p:nvPr/>
            </p:nvCxnSpPr>
            <p:spPr>
              <a:xfrm rot="5400000">
                <a:off x="5995432" y="4129312"/>
                <a:ext cx="1768679" cy="480064"/>
              </a:xfrm>
              <a:prstGeom prst="line">
                <a:avLst/>
              </a:prstGeom>
              <a:noFill/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80" name="Oval 160">
                <a:extLst>
                  <a:ext uri="{FF2B5EF4-FFF2-40B4-BE49-F238E27FC236}">
                    <a16:creationId xmlns:a16="http://schemas.microsoft.com/office/drawing/2014/main" id="{D6368B5F-2A95-451A-A40E-5B71042C707E}"/>
                  </a:ext>
                </a:extLst>
              </p:cNvPr>
              <p:cNvSpPr/>
              <p:nvPr/>
            </p:nvSpPr>
            <p:spPr>
              <a:xfrm rot="5400000">
                <a:off x="7749022" y="3157233"/>
                <a:ext cx="332453" cy="332453"/>
              </a:xfrm>
              <a:prstGeom prst="ellipse">
                <a:avLst/>
              </a:prstGeom>
              <a:solidFill>
                <a:srgbClr val="FFCC99">
                  <a:lumMod val="90000"/>
                </a:srgbClr>
              </a:solidFill>
              <a:ln w="25400" cap="flat" cmpd="sng" algn="ctr">
                <a:solidFill>
                  <a:srgbClr val="FFCC99">
                    <a:lumMod val="2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/>
                  <a:cs typeface="+mn-cs"/>
                </a:endParaRPr>
              </a:p>
            </p:txBody>
          </p:sp>
          <p:sp>
            <p:nvSpPr>
              <p:cNvPr id="81" name="Oval 161">
                <a:extLst>
                  <a:ext uri="{FF2B5EF4-FFF2-40B4-BE49-F238E27FC236}">
                    <a16:creationId xmlns:a16="http://schemas.microsoft.com/office/drawing/2014/main" id="{3783B6EA-C559-4BF6-9B17-165F025EAAC6}"/>
                  </a:ext>
                </a:extLst>
              </p:cNvPr>
              <p:cNvSpPr/>
              <p:nvPr/>
            </p:nvSpPr>
            <p:spPr>
              <a:xfrm rot="5400000">
                <a:off x="8220749" y="3161015"/>
                <a:ext cx="332453" cy="332453"/>
              </a:xfrm>
              <a:prstGeom prst="ellipse">
                <a:avLst/>
              </a:prstGeom>
              <a:solidFill>
                <a:srgbClr val="2D2DB9">
                  <a:lumMod val="40000"/>
                  <a:lumOff val="60000"/>
                </a:srgbClr>
              </a:solidFill>
              <a:ln w="25400" cap="flat" cmpd="sng" algn="ctr">
                <a:solidFill>
                  <a:srgbClr val="2D2DB9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/>
                  <a:cs typeface="+mn-cs"/>
                </a:endParaRPr>
              </a:p>
            </p:txBody>
          </p:sp>
          <p:sp>
            <p:nvSpPr>
              <p:cNvPr id="123" name="Oval 143">
                <a:extLst>
                  <a:ext uri="{FF2B5EF4-FFF2-40B4-BE49-F238E27FC236}">
                    <a16:creationId xmlns:a16="http://schemas.microsoft.com/office/drawing/2014/main" id="{CD61A03E-FC9D-4E9F-9056-070343F11C3A}"/>
                  </a:ext>
                </a:extLst>
              </p:cNvPr>
              <p:cNvSpPr/>
              <p:nvPr/>
            </p:nvSpPr>
            <p:spPr>
              <a:xfrm rot="5400000">
                <a:off x="5501107" y="3157232"/>
                <a:ext cx="332453" cy="332453"/>
              </a:xfrm>
              <a:prstGeom prst="ellipse">
                <a:avLst/>
              </a:prstGeom>
              <a:solidFill>
                <a:srgbClr val="FFCC99">
                  <a:lumMod val="90000"/>
                </a:srgbClr>
              </a:solidFill>
              <a:ln w="25400" cap="flat" cmpd="sng" algn="ctr">
                <a:solidFill>
                  <a:srgbClr val="FFCC99">
                    <a:lumMod val="2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/>
                  <a:cs typeface="+mn-cs"/>
                </a:endParaRPr>
              </a:p>
            </p:txBody>
          </p:sp>
          <p:sp>
            <p:nvSpPr>
              <p:cNvPr id="124" name="Oval 140">
                <a:extLst>
                  <a:ext uri="{FF2B5EF4-FFF2-40B4-BE49-F238E27FC236}">
                    <a16:creationId xmlns:a16="http://schemas.microsoft.com/office/drawing/2014/main" id="{91FE824F-3E27-43D5-B22B-6972D38D2A11}"/>
                  </a:ext>
                </a:extLst>
              </p:cNvPr>
              <p:cNvSpPr/>
              <p:nvPr/>
            </p:nvSpPr>
            <p:spPr>
              <a:xfrm rot="5400000">
                <a:off x="5003338" y="3152552"/>
                <a:ext cx="332453" cy="332453"/>
              </a:xfrm>
              <a:prstGeom prst="ellipse">
                <a:avLst/>
              </a:prstGeom>
              <a:solidFill>
                <a:srgbClr val="284C6A">
                  <a:lumMod val="40000"/>
                  <a:lumOff val="60000"/>
                </a:srgbClr>
              </a:solidFill>
              <a:ln w="25400" cap="flat" cmpd="sng" algn="ctr">
                <a:solidFill>
                  <a:srgbClr val="284C6A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/>
                  <a:cs typeface="+mn-cs"/>
                </a:endParaRPr>
              </a:p>
            </p:txBody>
          </p:sp>
          <p:sp>
            <p:nvSpPr>
              <p:cNvPr id="126" name="Oval 143">
                <a:extLst>
                  <a:ext uri="{FF2B5EF4-FFF2-40B4-BE49-F238E27FC236}">
                    <a16:creationId xmlns:a16="http://schemas.microsoft.com/office/drawing/2014/main" id="{89190EE9-55EF-4ABF-AAAE-27139B506E96}"/>
                  </a:ext>
                </a:extLst>
              </p:cNvPr>
              <p:cNvSpPr/>
              <p:nvPr/>
            </p:nvSpPr>
            <p:spPr>
              <a:xfrm rot="5400000">
                <a:off x="5501107" y="5253683"/>
                <a:ext cx="332453" cy="332453"/>
              </a:xfrm>
              <a:prstGeom prst="ellipse">
                <a:avLst/>
              </a:prstGeom>
              <a:solidFill>
                <a:srgbClr val="FFCC99">
                  <a:lumMod val="90000"/>
                </a:srgbClr>
              </a:solidFill>
              <a:ln w="25400" cap="flat" cmpd="sng" algn="ctr">
                <a:solidFill>
                  <a:srgbClr val="FFCC99">
                    <a:lumMod val="2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/>
                  <a:cs typeface="+mn-cs"/>
                </a:endParaRPr>
              </a:p>
            </p:txBody>
          </p:sp>
          <p:cxnSp>
            <p:nvCxnSpPr>
              <p:cNvPr id="127" name="Straight Connector 152">
                <a:extLst>
                  <a:ext uri="{FF2B5EF4-FFF2-40B4-BE49-F238E27FC236}">
                    <a16:creationId xmlns:a16="http://schemas.microsoft.com/office/drawing/2014/main" id="{320EE5E9-7E31-441A-9037-6B4E63456E6C}"/>
                  </a:ext>
                </a:extLst>
              </p:cNvPr>
              <p:cNvCxnSpPr>
                <a:cxnSpLocks/>
                <a:stCxn id="123" idx="6"/>
                <a:endCxn id="126" idx="2"/>
              </p:cNvCxnSpPr>
              <p:nvPr/>
            </p:nvCxnSpPr>
            <p:spPr>
              <a:xfrm rot="5400000">
                <a:off x="4785334" y="4371684"/>
                <a:ext cx="1763998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30" name="Straight Connector 152">
                <a:extLst>
                  <a:ext uri="{FF2B5EF4-FFF2-40B4-BE49-F238E27FC236}">
                    <a16:creationId xmlns:a16="http://schemas.microsoft.com/office/drawing/2014/main" id="{C709510F-82F6-48DA-BA92-7ED15F8FA546}"/>
                  </a:ext>
                </a:extLst>
              </p:cNvPr>
              <p:cNvCxnSpPr>
                <a:cxnSpLocks/>
                <a:stCxn id="124" idx="6"/>
                <a:endCxn id="126" idx="2"/>
              </p:cNvCxnSpPr>
              <p:nvPr/>
            </p:nvCxnSpPr>
            <p:spPr>
              <a:xfrm rot="5400000" flipV="1">
                <a:off x="4534109" y="4120459"/>
                <a:ext cx="1768678" cy="497769"/>
              </a:xfrm>
              <a:prstGeom prst="line">
                <a:avLst/>
              </a:prstGeom>
              <a:noFill/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33" name="Straight Connector 152">
                <a:extLst>
                  <a:ext uri="{FF2B5EF4-FFF2-40B4-BE49-F238E27FC236}">
                    <a16:creationId xmlns:a16="http://schemas.microsoft.com/office/drawing/2014/main" id="{13B05305-C1C6-4F92-BCD4-A4531D0AB97A}"/>
                  </a:ext>
                </a:extLst>
              </p:cNvPr>
              <p:cNvCxnSpPr>
                <a:cxnSpLocks/>
                <a:stCxn id="68" idx="6"/>
                <a:endCxn id="126" idx="2"/>
              </p:cNvCxnSpPr>
              <p:nvPr/>
            </p:nvCxnSpPr>
            <p:spPr>
              <a:xfrm rot="5400000">
                <a:off x="5029444" y="4118025"/>
                <a:ext cx="1773547" cy="497769"/>
              </a:xfrm>
              <a:prstGeom prst="line">
                <a:avLst/>
              </a:prstGeom>
              <a:noFill/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BC25C043-CC23-4827-968E-FBEE68E601E4}"/>
                  </a:ext>
                </a:extLst>
              </p:cNvPr>
              <p:cNvSpPr/>
              <p:nvPr/>
            </p:nvSpPr>
            <p:spPr bwMode="auto">
              <a:xfrm rot="5400000">
                <a:off x="6441080" y="1413172"/>
                <a:ext cx="576064" cy="379259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2DC7D09D-73B7-4F1A-8536-DC5F400E79EB}"/>
                  </a:ext>
                </a:extLst>
              </p:cNvPr>
              <p:cNvSpPr/>
              <p:nvPr/>
            </p:nvSpPr>
            <p:spPr bwMode="auto">
              <a:xfrm rot="5400000">
                <a:off x="6725783" y="3741238"/>
                <a:ext cx="576064" cy="335605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45" name="Oval 143">
                <a:extLst>
                  <a:ext uri="{FF2B5EF4-FFF2-40B4-BE49-F238E27FC236}">
                    <a16:creationId xmlns:a16="http://schemas.microsoft.com/office/drawing/2014/main" id="{96A4E4E9-57A4-4F5C-8B3B-53822672025C}"/>
                  </a:ext>
                </a:extLst>
              </p:cNvPr>
              <p:cNvSpPr/>
              <p:nvPr/>
            </p:nvSpPr>
            <p:spPr>
              <a:xfrm rot="5400000">
                <a:off x="6002434" y="5250591"/>
                <a:ext cx="332453" cy="332453"/>
              </a:xfrm>
              <a:prstGeom prst="ellipse">
                <a:avLst/>
              </a:prstGeom>
              <a:solidFill>
                <a:srgbClr val="FFCC99">
                  <a:lumMod val="90000"/>
                  <a:alpha val="50000"/>
                </a:srgbClr>
              </a:solidFill>
              <a:ln w="25400" cap="flat" cmpd="sng" algn="ctr">
                <a:solidFill>
                  <a:srgbClr val="FFCC99">
                    <a:lumMod val="25000"/>
                    <a:alpha val="50000"/>
                  </a:srgbClr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/>
                  <a:cs typeface="+mn-cs"/>
                </a:endParaRPr>
              </a:p>
            </p:txBody>
          </p:sp>
          <p:cxnSp>
            <p:nvCxnSpPr>
              <p:cNvPr id="146" name="Straight Connector 152">
                <a:extLst>
                  <a:ext uri="{FF2B5EF4-FFF2-40B4-BE49-F238E27FC236}">
                    <a16:creationId xmlns:a16="http://schemas.microsoft.com/office/drawing/2014/main" id="{2615913A-39BA-47D5-8042-AF7D84CA1031}"/>
                  </a:ext>
                </a:extLst>
              </p:cNvPr>
              <p:cNvCxnSpPr>
                <a:cxnSpLocks/>
                <a:stCxn id="67" idx="6"/>
                <a:endCxn id="145" idx="2"/>
              </p:cNvCxnSpPr>
              <p:nvPr/>
            </p:nvCxnSpPr>
            <p:spPr>
              <a:xfrm flipH="1">
                <a:off x="6168660" y="3483229"/>
                <a:ext cx="464861" cy="1767362"/>
              </a:xfrm>
              <a:prstGeom prst="line">
                <a:avLst/>
              </a:prstGeom>
              <a:noFill/>
              <a:ln w="3175" cap="flat" cmpd="sng" algn="ctr">
                <a:solidFill>
                  <a:srgbClr val="FFFFFF">
                    <a:lumMod val="50000"/>
                  </a:srgbClr>
                </a:solidFill>
                <a:prstDash val="dash"/>
              </a:ln>
              <a:effectLst/>
            </p:spPr>
          </p:cxnSp>
          <p:cxnSp>
            <p:nvCxnSpPr>
              <p:cNvPr id="149" name="Straight Connector 152">
                <a:extLst>
                  <a:ext uri="{FF2B5EF4-FFF2-40B4-BE49-F238E27FC236}">
                    <a16:creationId xmlns:a16="http://schemas.microsoft.com/office/drawing/2014/main" id="{99A02FF0-C9C5-4B54-B895-E7BE24BD00CB}"/>
                  </a:ext>
                </a:extLst>
              </p:cNvPr>
              <p:cNvCxnSpPr>
                <a:cxnSpLocks/>
                <a:stCxn id="68" idx="6"/>
                <a:endCxn id="145" idx="2"/>
              </p:cNvCxnSpPr>
              <p:nvPr/>
            </p:nvCxnSpPr>
            <p:spPr>
              <a:xfrm>
                <a:off x="6165102" y="3480136"/>
                <a:ext cx="3558" cy="1770455"/>
              </a:xfrm>
              <a:prstGeom prst="line">
                <a:avLst/>
              </a:prstGeom>
              <a:noFill/>
              <a:ln w="3175" cap="flat" cmpd="sng" algn="ctr">
                <a:solidFill>
                  <a:srgbClr val="FFFFFF">
                    <a:lumMod val="50000"/>
                  </a:srgbClr>
                </a:solidFill>
                <a:prstDash val="dash"/>
              </a:ln>
              <a:effectLst/>
            </p:spPr>
          </p:cxnSp>
          <p:cxnSp>
            <p:nvCxnSpPr>
              <p:cNvPr id="152" name="Straight Connector 152">
                <a:extLst>
                  <a:ext uri="{FF2B5EF4-FFF2-40B4-BE49-F238E27FC236}">
                    <a16:creationId xmlns:a16="http://schemas.microsoft.com/office/drawing/2014/main" id="{3CFD6B36-1E43-43EA-9F91-A22A05EE7A82}"/>
                  </a:ext>
                </a:extLst>
              </p:cNvPr>
              <p:cNvCxnSpPr>
                <a:cxnSpLocks/>
                <a:stCxn id="123" idx="6"/>
                <a:endCxn id="145" idx="2"/>
              </p:cNvCxnSpPr>
              <p:nvPr/>
            </p:nvCxnSpPr>
            <p:spPr>
              <a:xfrm>
                <a:off x="5667333" y="3489685"/>
                <a:ext cx="501327" cy="1760906"/>
              </a:xfrm>
              <a:prstGeom prst="line">
                <a:avLst/>
              </a:prstGeom>
              <a:noFill/>
              <a:ln w="3175" cap="flat" cmpd="sng" algn="ctr">
                <a:solidFill>
                  <a:srgbClr val="FFFFFF">
                    <a:lumMod val="50000"/>
                  </a:srgbClr>
                </a:solidFill>
                <a:prstDash val="dash"/>
              </a:ln>
              <a:effectLst/>
            </p:spPr>
          </p:cxnSp>
          <p:sp>
            <p:nvSpPr>
              <p:cNvPr id="155" name="Oval 158">
                <a:extLst>
                  <a:ext uri="{FF2B5EF4-FFF2-40B4-BE49-F238E27FC236}">
                    <a16:creationId xmlns:a16="http://schemas.microsoft.com/office/drawing/2014/main" id="{0278144C-71CD-414A-8A5E-1E73B2C86C1F}"/>
                  </a:ext>
                </a:extLst>
              </p:cNvPr>
              <p:cNvSpPr/>
              <p:nvPr/>
            </p:nvSpPr>
            <p:spPr>
              <a:xfrm rot="5400000">
                <a:off x="8220748" y="5257465"/>
                <a:ext cx="332453" cy="332453"/>
              </a:xfrm>
              <a:prstGeom prst="ellipse">
                <a:avLst/>
              </a:prstGeom>
              <a:solidFill>
                <a:srgbClr val="2D2DB9">
                  <a:lumMod val="40000"/>
                  <a:lumOff val="60000"/>
                </a:srgbClr>
              </a:solidFill>
              <a:ln w="25400" cap="flat" cmpd="sng" algn="ctr">
                <a:solidFill>
                  <a:srgbClr val="2D2DB9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/>
                  <a:cs typeface="+mn-cs"/>
                </a:endParaRPr>
              </a:p>
            </p:txBody>
          </p:sp>
          <p:sp>
            <p:nvSpPr>
              <p:cNvPr id="156" name="Oval 161">
                <a:extLst>
                  <a:ext uri="{FF2B5EF4-FFF2-40B4-BE49-F238E27FC236}">
                    <a16:creationId xmlns:a16="http://schemas.microsoft.com/office/drawing/2014/main" id="{01B6A685-16C9-4E99-AEE5-594191D67152}"/>
                  </a:ext>
                </a:extLst>
              </p:cNvPr>
              <p:cNvSpPr/>
              <p:nvPr/>
            </p:nvSpPr>
            <p:spPr>
              <a:xfrm rot="5400000">
                <a:off x="8691841" y="3157231"/>
                <a:ext cx="332453" cy="332453"/>
              </a:xfrm>
              <a:prstGeom prst="ellipse">
                <a:avLst/>
              </a:prstGeom>
              <a:solidFill>
                <a:srgbClr val="2D2DB9">
                  <a:lumMod val="40000"/>
                  <a:lumOff val="60000"/>
                  <a:alpha val="50000"/>
                </a:srgbClr>
              </a:solidFill>
              <a:ln w="25400" cap="flat" cmpd="sng" algn="ctr">
                <a:solidFill>
                  <a:srgbClr val="2D2DB9">
                    <a:lumMod val="50000"/>
                    <a:alpha val="50000"/>
                  </a:srgbClr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/>
                  <a:cs typeface="+mn-cs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AA557A8-76BC-49BA-94F5-4CD5E3DCAAA4}"/>
                  </a:ext>
                </a:extLst>
              </p:cNvPr>
              <p:cNvSpPr txBox="1"/>
              <p:nvPr/>
            </p:nvSpPr>
            <p:spPr>
              <a:xfrm>
                <a:off x="7292144" y="2930276"/>
                <a:ext cx="4507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latin typeface="+mn-ea"/>
                    <a:ea typeface="+mn-ea"/>
                  </a:rPr>
                  <a:t>…</a:t>
                </a:r>
                <a:endParaRPr lang="ko-KR" altLang="en-US" sz="2800" dirty="0">
                  <a:latin typeface="+mn-ea"/>
                  <a:ea typeface="+mn-ea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4F4CB0A-1C9D-4D49-80B5-8EEE85C5000E}"/>
                  </a:ext>
                </a:extLst>
              </p:cNvPr>
              <p:cNvSpPr txBox="1"/>
              <p:nvPr/>
            </p:nvSpPr>
            <p:spPr>
              <a:xfrm>
                <a:off x="7292144" y="5051899"/>
                <a:ext cx="4507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latin typeface="+mn-ea"/>
                    <a:ea typeface="+mn-ea"/>
                  </a:rPr>
                  <a:t>…</a:t>
                </a:r>
                <a:endParaRPr lang="ko-KR" altLang="en-US" sz="2800" dirty="0">
                  <a:latin typeface="+mn-ea"/>
                  <a:ea typeface="+mn-ea"/>
                </a:endParaRPr>
              </a:p>
            </p:txBody>
          </p:sp>
          <p:cxnSp>
            <p:nvCxnSpPr>
              <p:cNvPr id="159" name="Straight Connector 156">
                <a:extLst>
                  <a:ext uri="{FF2B5EF4-FFF2-40B4-BE49-F238E27FC236}">
                    <a16:creationId xmlns:a16="http://schemas.microsoft.com/office/drawing/2014/main" id="{8C5F8AF1-F9BA-47D7-850B-75A1B13E7DB5}"/>
                  </a:ext>
                </a:extLst>
              </p:cNvPr>
              <p:cNvCxnSpPr>
                <a:cxnSpLocks/>
                <a:stCxn id="80" idx="6"/>
                <a:endCxn id="155" idx="2"/>
              </p:cNvCxnSpPr>
              <p:nvPr/>
            </p:nvCxnSpPr>
            <p:spPr>
              <a:xfrm>
                <a:off x="7915248" y="3489686"/>
                <a:ext cx="471726" cy="1767779"/>
              </a:xfrm>
              <a:prstGeom prst="line">
                <a:avLst/>
              </a:prstGeom>
              <a:noFill/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2" name="Straight Connector 156">
                <a:extLst>
                  <a:ext uri="{FF2B5EF4-FFF2-40B4-BE49-F238E27FC236}">
                    <a16:creationId xmlns:a16="http://schemas.microsoft.com/office/drawing/2014/main" id="{317B8D45-089C-4FDC-831C-6623CD602A6A}"/>
                  </a:ext>
                </a:extLst>
              </p:cNvPr>
              <p:cNvCxnSpPr>
                <a:cxnSpLocks/>
                <a:stCxn id="81" idx="6"/>
                <a:endCxn id="155" idx="2"/>
              </p:cNvCxnSpPr>
              <p:nvPr/>
            </p:nvCxnSpPr>
            <p:spPr>
              <a:xfrm flipH="1">
                <a:off x="8386974" y="3493468"/>
                <a:ext cx="1" cy="1763997"/>
              </a:xfrm>
              <a:prstGeom prst="line">
                <a:avLst/>
              </a:prstGeom>
              <a:noFill/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5" name="Straight Connector 156">
                <a:extLst>
                  <a:ext uri="{FF2B5EF4-FFF2-40B4-BE49-F238E27FC236}">
                    <a16:creationId xmlns:a16="http://schemas.microsoft.com/office/drawing/2014/main" id="{4EBDDB7E-3529-4C8D-838A-767883898794}"/>
                  </a:ext>
                </a:extLst>
              </p:cNvPr>
              <p:cNvCxnSpPr>
                <a:cxnSpLocks/>
                <a:stCxn id="156" idx="6"/>
                <a:endCxn id="155" idx="2"/>
              </p:cNvCxnSpPr>
              <p:nvPr/>
            </p:nvCxnSpPr>
            <p:spPr>
              <a:xfrm flipH="1">
                <a:off x="8386974" y="3489684"/>
                <a:ext cx="471093" cy="1767781"/>
              </a:xfrm>
              <a:prstGeom prst="line">
                <a:avLst/>
              </a:prstGeom>
              <a:noFill/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A44BFB3-F1D8-4994-8D2C-82B55D604450}"/>
                </a:ext>
              </a:extLst>
            </p:cNvPr>
            <p:cNvSpPr txBox="1"/>
            <p:nvPr/>
          </p:nvSpPr>
          <p:spPr>
            <a:xfrm>
              <a:off x="5516960" y="5717252"/>
              <a:ext cx="12890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  <a:ea typeface="+mn-ea"/>
                </a:rPr>
                <a:t>Filter size:</a:t>
              </a:r>
              <a:r>
                <a:rPr lang="ko-KR" altLang="en-US" dirty="0">
                  <a:latin typeface="+mn-ea"/>
                  <a:ea typeface="+mn-ea"/>
                </a:rPr>
                <a:t> </a:t>
              </a:r>
              <a:r>
                <a:rPr lang="en-US" altLang="ko-KR" dirty="0">
                  <a:latin typeface="+mn-ea"/>
                  <a:ea typeface="+mn-ea"/>
                </a:rPr>
                <a:t>3</a:t>
              </a:r>
            </a:p>
            <a:p>
              <a:r>
                <a:rPr lang="en-US" altLang="ko-KR" dirty="0">
                  <a:latin typeface="+mn-ea"/>
                  <a:ea typeface="+mn-ea"/>
                </a:rPr>
                <a:t>Stride: 2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660600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layer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0493" y="1196752"/>
            <a:ext cx="9145016" cy="1440160"/>
          </a:xfrm>
        </p:spPr>
        <p:txBody>
          <a:bodyPr/>
          <a:lstStyle/>
          <a:p>
            <a:r>
              <a:rPr lang="en-US" altLang="ko-KR" dirty="0"/>
              <a:t>Convolution Filter : depth</a:t>
            </a:r>
            <a:r>
              <a:rPr lang="ko-KR" altLang="en-US" dirty="0"/>
              <a:t>를 가진다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3D input feature map (</a:t>
            </a:r>
            <a:r>
              <a:rPr lang="ko-KR" altLang="en-US" dirty="0"/>
              <a:t>이미지 </a:t>
            </a:r>
            <a:r>
              <a:rPr lang="en-US" altLang="ko-KR" dirty="0"/>
              <a:t>1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3D input feature map * 3D filter</a:t>
            </a:r>
          </a:p>
          <a:p>
            <a:pPr marL="447675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 2D feature map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3D input feature map * 4D filter (height, width, </a:t>
            </a:r>
            <a:r>
              <a:rPr lang="en-US" altLang="ko-KR" dirty="0" err="1">
                <a:sym typeface="Wingdings" panose="05000000000000000000" pitchFamily="2" charset="2"/>
              </a:rPr>
              <a:t>indepth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outdepth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447675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 ?D feature map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이미지 여러 장 </a:t>
            </a:r>
            <a:r>
              <a:rPr lang="en-US" altLang="ko-KR" dirty="0">
                <a:sym typeface="Wingdings" panose="05000000000000000000" pitchFamily="2" charset="2"/>
              </a:rPr>
              <a:t>= 4D input feature map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4D (batch, </a:t>
            </a:r>
            <a:r>
              <a:rPr lang="en-US" altLang="ko-KR" dirty="0" err="1">
                <a:sym typeface="Wingdings" panose="05000000000000000000" pitchFamily="2" charset="2"/>
              </a:rPr>
              <a:t>feature_H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feature_W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indepth</a:t>
            </a:r>
            <a:r>
              <a:rPr lang="en-US" altLang="ko-KR" dirty="0">
                <a:sym typeface="Wingdings" panose="05000000000000000000" pitchFamily="2" charset="2"/>
              </a:rPr>
              <a:t>) * 4D filter  ?D feature map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FB3E7C-942E-4D0B-BCD9-027A02968B76}"/>
              </a:ext>
            </a:extLst>
          </p:cNvPr>
          <p:cNvGrpSpPr/>
          <p:nvPr/>
        </p:nvGrpSpPr>
        <p:grpSpPr>
          <a:xfrm>
            <a:off x="5166268" y="1835227"/>
            <a:ext cx="4117859" cy="2608610"/>
            <a:chOff x="2197782" y="3717032"/>
            <a:chExt cx="4458285" cy="282426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0A9863-7941-496E-807C-75F61C7700CB}"/>
                </a:ext>
              </a:extLst>
            </p:cNvPr>
            <p:cNvGrpSpPr/>
            <p:nvPr/>
          </p:nvGrpSpPr>
          <p:grpSpPr>
            <a:xfrm>
              <a:off x="2511865" y="3717032"/>
              <a:ext cx="4144202" cy="2824266"/>
              <a:chOff x="3152800" y="2191748"/>
              <a:chExt cx="5976664" cy="4073085"/>
            </a:xfrm>
          </p:grpSpPr>
          <p:pic>
            <p:nvPicPr>
              <p:cNvPr id="5126" name="Picture 6" descr="https://developer.apple.com/library/content/documentation/Performance/Conceptual/vImage/Art/kernel_convolution.jpg">
                <a:extLst>
                  <a:ext uri="{FF2B5EF4-FFF2-40B4-BE49-F238E27FC236}">
                    <a16:creationId xmlns:a16="http://schemas.microsoft.com/office/drawing/2014/main" id="{A18F6A85-5AA3-4270-A961-3F8FD6BC9D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592"/>
              <a:stretch/>
            </p:blipFill>
            <p:spPr bwMode="auto">
              <a:xfrm>
                <a:off x="3224808" y="2407772"/>
                <a:ext cx="5832648" cy="3528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42" name="직사각형 5141">
                <a:extLst>
                  <a:ext uri="{FF2B5EF4-FFF2-40B4-BE49-F238E27FC236}">
                    <a16:creationId xmlns:a16="http://schemas.microsoft.com/office/drawing/2014/main" id="{14A274F4-A4D4-4285-81F7-224C4BA17595}"/>
                  </a:ext>
                </a:extLst>
              </p:cNvPr>
              <p:cNvSpPr/>
              <p:nvPr/>
            </p:nvSpPr>
            <p:spPr bwMode="auto">
              <a:xfrm>
                <a:off x="3152800" y="2587862"/>
                <a:ext cx="1296144" cy="216024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B6BD01BD-BFD8-4840-8D95-C1EC199824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38428" y="3371530"/>
                <a:ext cx="560613" cy="212271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6969FE69-6D7F-48F5-B184-167098D462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17096" y="3630065"/>
                <a:ext cx="560613" cy="212271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C1BF40EA-461E-4B17-A76B-8057D4846D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00767" y="4370294"/>
                <a:ext cx="560613" cy="212271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AEE0B8F3-04C2-434B-936E-2FD0DBA1D94C}"/>
                  </a:ext>
                </a:extLst>
              </p:cNvPr>
              <p:cNvCxnSpPr/>
              <p:nvPr/>
            </p:nvCxnSpPr>
            <p:spPr>
              <a:xfrm>
                <a:off x="5817096" y="3630065"/>
                <a:ext cx="0" cy="740229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75E115E6-B126-4A44-9D04-11B7BF8D91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8428" y="3371530"/>
                <a:ext cx="0" cy="40439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609E05D1-C970-46F0-BD88-BA90AEB65144}"/>
                  </a:ext>
                </a:extLst>
              </p:cNvPr>
              <p:cNvCxnSpPr/>
              <p:nvPr/>
            </p:nvCxnSpPr>
            <p:spPr>
              <a:xfrm flipV="1">
                <a:off x="5817096" y="3371530"/>
                <a:ext cx="721332" cy="258535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DB085EAB-2ADE-4897-B301-79E9232CE8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7096" y="4166639"/>
                <a:ext cx="560613" cy="200932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37" name="직사각형 5136">
                <a:extLst>
                  <a:ext uri="{FF2B5EF4-FFF2-40B4-BE49-F238E27FC236}">
                    <a16:creationId xmlns:a16="http://schemas.microsoft.com/office/drawing/2014/main" id="{101362C5-635E-4986-B4FD-6B6165C8FED2}"/>
                  </a:ext>
                </a:extLst>
              </p:cNvPr>
              <p:cNvSpPr/>
              <p:nvPr/>
            </p:nvSpPr>
            <p:spPr bwMode="auto">
              <a:xfrm>
                <a:off x="7761312" y="2191748"/>
                <a:ext cx="1368152" cy="108012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/>
              </a:p>
            </p:txBody>
          </p:sp>
          <p:cxnSp>
            <p:nvCxnSpPr>
              <p:cNvPr id="5139" name="직선 연결선 5138">
                <a:extLst>
                  <a:ext uri="{FF2B5EF4-FFF2-40B4-BE49-F238E27FC236}">
                    <a16:creationId xmlns:a16="http://schemas.microsoft.com/office/drawing/2014/main" id="{9A4B6523-92B0-4E45-A77D-FB77B421A6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76936" y="2659870"/>
                <a:ext cx="364207" cy="59853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FDF37A8-7DE6-47F8-B322-12DD31B441F4}"/>
                  </a:ext>
                </a:extLst>
              </p:cNvPr>
              <p:cNvSpPr/>
              <p:nvPr/>
            </p:nvSpPr>
            <p:spPr bwMode="auto">
              <a:xfrm>
                <a:off x="4685622" y="4964127"/>
                <a:ext cx="1707538" cy="37261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C1B4C78-0EBF-4729-9C3B-96B36FD78E05}"/>
                  </a:ext>
                </a:extLst>
              </p:cNvPr>
              <p:cNvSpPr/>
              <p:nvPr/>
            </p:nvSpPr>
            <p:spPr bwMode="auto">
              <a:xfrm>
                <a:off x="4578761" y="5530239"/>
                <a:ext cx="2520280" cy="171394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/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27CD8E55-4602-4955-8555-2CDA1A540D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19537" y="4437815"/>
                <a:ext cx="483868" cy="9477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51" name="TextBox 5150">
                <a:extLst>
                  <a:ext uri="{FF2B5EF4-FFF2-40B4-BE49-F238E27FC236}">
                    <a16:creationId xmlns:a16="http://schemas.microsoft.com/office/drawing/2014/main" id="{735649E1-875C-4659-BE65-386AA669FC1E}"/>
                  </a:ext>
                </a:extLst>
              </p:cNvPr>
              <p:cNvSpPr txBox="1"/>
              <p:nvPr/>
            </p:nvSpPr>
            <p:spPr>
              <a:xfrm>
                <a:off x="6971128" y="2616997"/>
                <a:ext cx="1299701" cy="488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>
                    <a:latin typeface="+mn-ea"/>
                    <a:ea typeface="+mn-ea"/>
                  </a:rPr>
                  <a:t>indepth</a:t>
                </a:r>
                <a:endParaRPr lang="ko-KR" altLang="en-US" dirty="0">
                  <a:latin typeface="+mn-ea"/>
                  <a:ea typeface="+mn-ea"/>
                </a:endParaRPr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6002082A-47A2-43B1-A3FF-C078152B0A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38428" y="2866649"/>
                <a:ext cx="382289" cy="4853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CC308B6E-0B9C-4511-BC42-5BB2AEDAE3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93631" y="3083188"/>
                <a:ext cx="379650" cy="4873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768A9B0F-DD84-4A6F-9D25-725B3AE40AEC}"/>
                  </a:ext>
                </a:extLst>
              </p:cNvPr>
              <p:cNvCxnSpPr/>
              <p:nvPr/>
            </p:nvCxnSpPr>
            <p:spPr>
              <a:xfrm flipH="1" flipV="1">
                <a:off x="6825207" y="2959138"/>
                <a:ext cx="576064" cy="20478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F8BA60D-CBC4-494A-A3B9-7D6607E918BB}"/>
                  </a:ext>
                </a:extLst>
              </p:cNvPr>
              <p:cNvSpPr txBox="1"/>
              <p:nvPr/>
            </p:nvSpPr>
            <p:spPr>
              <a:xfrm>
                <a:off x="5321710" y="4551299"/>
                <a:ext cx="1274451" cy="338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+mn-ea"/>
                    <a:ea typeface="+mn-ea"/>
                  </a:rPr>
                  <a:t>Conv Filters</a:t>
                </a:r>
                <a:endParaRPr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ABDF321-1267-41E7-9CD2-69D83669FCAD}"/>
                  </a:ext>
                </a:extLst>
              </p:cNvPr>
              <p:cNvSpPr txBox="1"/>
              <p:nvPr/>
            </p:nvSpPr>
            <p:spPr>
              <a:xfrm>
                <a:off x="7112294" y="5926279"/>
                <a:ext cx="14465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+mn-ea"/>
                    <a:ea typeface="+mn-ea"/>
                  </a:rPr>
                  <a:t>Feature</a:t>
                </a:r>
                <a:r>
                  <a:rPr lang="ko-KR" altLang="en-US" dirty="0">
                    <a:latin typeface="+mn-ea"/>
                    <a:ea typeface="+mn-ea"/>
                  </a:rPr>
                  <a:t> </a:t>
                </a:r>
                <a:r>
                  <a:rPr lang="en-US" altLang="ko-KR" dirty="0">
                    <a:latin typeface="+mn-ea"/>
                    <a:ea typeface="+mn-ea"/>
                  </a:rPr>
                  <a:t>maps</a:t>
                </a:r>
                <a:endParaRPr lang="ko-KR" altLang="en-US" dirty="0">
                  <a:latin typeface="+mn-ea"/>
                  <a:ea typeface="+mn-ea"/>
                </a:endParaRPr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BDE0C169-DD36-41DB-B0BE-8C3E7B7704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0834" y="3471718"/>
                <a:ext cx="565926" cy="106762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775A44AD-ED88-4A16-B998-5AEBB5FED2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77791" y="2250233"/>
                <a:ext cx="661848" cy="233068"/>
              </a:xfrm>
              <a:prstGeom prst="line">
                <a:avLst/>
              </a:prstGeom>
              <a:ln w="12700">
                <a:solidFill>
                  <a:srgbClr val="6865A3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588330C0-F221-4259-8F95-F3551C2C88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3374" y="2860975"/>
                <a:ext cx="661361" cy="246481"/>
              </a:xfrm>
              <a:prstGeom prst="line">
                <a:avLst/>
              </a:prstGeom>
              <a:ln w="12700">
                <a:solidFill>
                  <a:srgbClr val="6865A3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DDE44FC8-8666-4759-8332-7260FF3A76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3374" y="4620303"/>
                <a:ext cx="622788" cy="235812"/>
              </a:xfrm>
              <a:prstGeom prst="line">
                <a:avLst/>
              </a:prstGeom>
              <a:ln w="12700">
                <a:solidFill>
                  <a:srgbClr val="6865A3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75BFC2E2-4F19-41C8-9F80-D422A391F96C}"/>
                  </a:ext>
                </a:extLst>
              </p:cNvPr>
              <p:cNvGrpSpPr/>
              <p:nvPr/>
            </p:nvGrpSpPr>
            <p:grpSpPr>
              <a:xfrm>
                <a:off x="3763375" y="2250232"/>
                <a:ext cx="1704018" cy="2359402"/>
                <a:chOff x="4362020" y="3445016"/>
                <a:chExt cx="1704018" cy="2359402"/>
              </a:xfrm>
            </p:grpSpPr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05E64420-CA8A-4EC8-9CBE-BC63AA1717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62020" y="4055759"/>
                  <a:ext cx="0" cy="1748659"/>
                </a:xfrm>
                <a:prstGeom prst="line">
                  <a:avLst/>
                </a:prstGeom>
                <a:ln w="12700">
                  <a:solidFill>
                    <a:srgbClr val="6865A3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F3A02E55-FEC2-4178-B972-DD2F83DC0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6038" y="3445016"/>
                  <a:ext cx="0" cy="1748659"/>
                </a:xfrm>
                <a:prstGeom prst="line">
                  <a:avLst/>
                </a:prstGeom>
                <a:ln w="12700">
                  <a:solidFill>
                    <a:srgbClr val="6865A3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3041E1D7-DFA7-40C0-A53E-CD3B2F587B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62020" y="3445016"/>
                  <a:ext cx="1704018" cy="610743"/>
                </a:xfrm>
                <a:prstGeom prst="line">
                  <a:avLst/>
                </a:prstGeom>
                <a:ln w="12700">
                  <a:solidFill>
                    <a:srgbClr val="6865A3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42CC89D0-3D14-4F85-9AB4-8D378A008E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62020" y="5187240"/>
                  <a:ext cx="1704018" cy="610743"/>
                </a:xfrm>
                <a:prstGeom prst="line">
                  <a:avLst/>
                </a:prstGeom>
                <a:ln w="12700">
                  <a:solidFill>
                    <a:srgbClr val="6865A3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68DAF7A4-6D84-4EEC-852B-352025F9F1E9}"/>
                  </a:ext>
                </a:extLst>
              </p:cNvPr>
              <p:cNvCxnSpPr/>
              <p:nvPr/>
            </p:nvCxnSpPr>
            <p:spPr>
              <a:xfrm>
                <a:off x="5467393" y="3992456"/>
                <a:ext cx="672246" cy="219037"/>
              </a:xfrm>
              <a:prstGeom prst="line">
                <a:avLst/>
              </a:prstGeom>
              <a:ln w="12700">
                <a:solidFill>
                  <a:srgbClr val="6865A3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969D3A25-ADBB-4BE3-B6EA-77546ED3D8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8651" y="4548316"/>
                <a:ext cx="565925" cy="106762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C27436F-AD2E-4531-9B2A-AB85AF5C4F44}"/>
                </a:ext>
              </a:extLst>
            </p:cNvPr>
            <p:cNvSpPr txBox="1"/>
            <p:nvPr/>
          </p:nvSpPr>
          <p:spPr>
            <a:xfrm>
              <a:off x="2197782" y="3739297"/>
              <a:ext cx="9012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+mn-ea"/>
                  <a:ea typeface="+mn-ea"/>
                </a:rPr>
                <a:t>indepth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80C220E-3BC9-4C5B-80EA-9312396B0D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6486" y="3840483"/>
              <a:ext cx="265078" cy="33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6553D01-D647-49FB-A593-CEBD2DDFDE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3663" y="4018763"/>
              <a:ext cx="263248" cy="3379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17A7CDF-06BE-4DD5-BA92-EBB37DDD6C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52802" y="3935074"/>
              <a:ext cx="426985" cy="1618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2E3A846-391E-4A5F-8FF8-97DEA5187A30}"/>
              </a:ext>
            </a:extLst>
          </p:cNvPr>
          <p:cNvGrpSpPr/>
          <p:nvPr/>
        </p:nvGrpSpPr>
        <p:grpSpPr>
          <a:xfrm>
            <a:off x="7145941" y="3635842"/>
            <a:ext cx="843955" cy="777351"/>
            <a:chOff x="3891092" y="2999164"/>
            <a:chExt cx="843955" cy="777351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0EFCD94E-7CDC-4B7D-B456-9C83CD5848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63527" y="2999164"/>
              <a:ext cx="359045" cy="13594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704148D0-C6C8-4373-A18C-FCC1BE906A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91092" y="3634135"/>
              <a:ext cx="371428" cy="1406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B5A0B9CA-E1D0-4EF9-ABA0-58A59F33B36A}"/>
                </a:ext>
              </a:extLst>
            </p:cNvPr>
            <p:cNvCxnSpPr/>
            <p:nvPr/>
          </p:nvCxnSpPr>
          <p:spPr>
            <a:xfrm>
              <a:off x="3901549" y="3164743"/>
              <a:ext cx="0" cy="47408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FB0BDB6E-6FEF-4B37-86A0-0D6B1CBF00B6}"/>
                </a:ext>
              </a:extLst>
            </p:cNvPr>
            <p:cNvCxnSpPr>
              <a:cxnSpLocks/>
            </p:cNvCxnSpPr>
            <p:nvPr/>
          </p:nvCxnSpPr>
          <p:spPr>
            <a:xfrm>
              <a:off x="4363527" y="2999164"/>
              <a:ext cx="0" cy="46994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B5F3159F-CFFA-4138-9389-7112E392B512}"/>
                </a:ext>
              </a:extLst>
            </p:cNvPr>
            <p:cNvCxnSpPr/>
            <p:nvPr/>
          </p:nvCxnSpPr>
          <p:spPr>
            <a:xfrm flipV="1">
              <a:off x="3901549" y="2999164"/>
              <a:ext cx="461978" cy="16557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25169968-EBBC-46D1-86EC-9D8C0EC06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1549" y="3469108"/>
              <a:ext cx="468650" cy="16797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CC117F03-F2DA-4E78-89FB-64ECD5B716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01549" y="3164743"/>
              <a:ext cx="359045" cy="13594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C9DC0FB-C6C8-45D3-9484-EA6C5905F810}"/>
                </a:ext>
              </a:extLst>
            </p:cNvPr>
            <p:cNvCxnSpPr/>
            <p:nvPr/>
          </p:nvCxnSpPr>
          <p:spPr>
            <a:xfrm>
              <a:off x="4266397" y="3302435"/>
              <a:ext cx="0" cy="47408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2A610822-8FDC-4BB6-90C8-65F99663AD26}"/>
                </a:ext>
              </a:extLst>
            </p:cNvPr>
            <p:cNvCxnSpPr>
              <a:cxnSpLocks/>
            </p:cNvCxnSpPr>
            <p:nvPr/>
          </p:nvCxnSpPr>
          <p:spPr>
            <a:xfrm>
              <a:off x="4728375" y="3136856"/>
              <a:ext cx="0" cy="46994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A1ABCDD-0CBA-4997-8FCB-5DA71E70D141}"/>
                </a:ext>
              </a:extLst>
            </p:cNvPr>
            <p:cNvCxnSpPr/>
            <p:nvPr/>
          </p:nvCxnSpPr>
          <p:spPr>
            <a:xfrm flipV="1">
              <a:off x="4266397" y="3136856"/>
              <a:ext cx="461978" cy="16557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CB3CF6B7-46C4-445C-B776-AE1299D812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6397" y="3606800"/>
              <a:ext cx="468650" cy="16797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6E6CE535-7E27-4745-913D-4BB90D1FDE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63526" y="3474850"/>
              <a:ext cx="359045" cy="13594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445A2AA-4334-45AE-A1CA-F1053A76C71A}"/>
              </a:ext>
            </a:extLst>
          </p:cNvPr>
          <p:cNvGrpSpPr/>
          <p:nvPr/>
        </p:nvGrpSpPr>
        <p:grpSpPr>
          <a:xfrm>
            <a:off x="7148274" y="4421151"/>
            <a:ext cx="843955" cy="777351"/>
            <a:chOff x="3891092" y="2999164"/>
            <a:chExt cx="843955" cy="777351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AE23C72-F795-45FD-BC3E-41171EF1CD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63527" y="2999164"/>
              <a:ext cx="359045" cy="13594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27EB59C1-5064-4012-8BB9-03F8DAA506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91092" y="3634135"/>
              <a:ext cx="371428" cy="1406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E0BCBC4D-5A01-4E96-A375-2F03C392EA21}"/>
                </a:ext>
              </a:extLst>
            </p:cNvPr>
            <p:cNvCxnSpPr/>
            <p:nvPr/>
          </p:nvCxnSpPr>
          <p:spPr>
            <a:xfrm>
              <a:off x="3901549" y="3164743"/>
              <a:ext cx="0" cy="47408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D4C8E148-57B7-484D-93C3-5378CBC87C79}"/>
                </a:ext>
              </a:extLst>
            </p:cNvPr>
            <p:cNvCxnSpPr>
              <a:cxnSpLocks/>
            </p:cNvCxnSpPr>
            <p:nvPr/>
          </p:nvCxnSpPr>
          <p:spPr>
            <a:xfrm>
              <a:off x="4363527" y="2999164"/>
              <a:ext cx="0" cy="46994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640F883D-9865-440E-842C-47010760AA10}"/>
                </a:ext>
              </a:extLst>
            </p:cNvPr>
            <p:cNvCxnSpPr/>
            <p:nvPr/>
          </p:nvCxnSpPr>
          <p:spPr>
            <a:xfrm flipV="1">
              <a:off x="3901549" y="2999164"/>
              <a:ext cx="461978" cy="16557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C644201A-BFB2-41A7-823A-F2B307A5A3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1549" y="3469108"/>
              <a:ext cx="468650" cy="16797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53227C0-6EC0-4128-8FD9-A6CF3CC5BD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01549" y="3164743"/>
              <a:ext cx="359045" cy="13594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D2F1C81B-2298-42CE-90B3-02EB0A0BC3AF}"/>
                </a:ext>
              </a:extLst>
            </p:cNvPr>
            <p:cNvCxnSpPr/>
            <p:nvPr/>
          </p:nvCxnSpPr>
          <p:spPr>
            <a:xfrm>
              <a:off x="4266397" y="3302435"/>
              <a:ext cx="0" cy="47408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C2292C7F-EE04-4E0E-8CDC-1E1E554C3A5F}"/>
                </a:ext>
              </a:extLst>
            </p:cNvPr>
            <p:cNvCxnSpPr>
              <a:cxnSpLocks/>
            </p:cNvCxnSpPr>
            <p:nvPr/>
          </p:nvCxnSpPr>
          <p:spPr>
            <a:xfrm>
              <a:off x="4728375" y="3136856"/>
              <a:ext cx="0" cy="46994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FA06E91E-DFC0-4DA2-BFE9-2184239D284D}"/>
                </a:ext>
              </a:extLst>
            </p:cNvPr>
            <p:cNvCxnSpPr/>
            <p:nvPr/>
          </p:nvCxnSpPr>
          <p:spPr>
            <a:xfrm flipV="1">
              <a:off x="4266397" y="3136856"/>
              <a:ext cx="461978" cy="16557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0B6F6B4C-4548-409C-A347-490A717987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6397" y="3606800"/>
              <a:ext cx="468650" cy="16797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E424CA83-1C60-4A3A-B031-A70B44FBFD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63526" y="3474850"/>
              <a:ext cx="359045" cy="13594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90FC3A30-0DDA-4480-8BB8-F263980EE09C}"/>
              </a:ext>
            </a:extLst>
          </p:cNvPr>
          <p:cNvGrpSpPr/>
          <p:nvPr/>
        </p:nvGrpSpPr>
        <p:grpSpPr>
          <a:xfrm>
            <a:off x="7150607" y="5206460"/>
            <a:ext cx="843955" cy="777351"/>
            <a:chOff x="3891092" y="2999164"/>
            <a:chExt cx="843955" cy="777351"/>
          </a:xfrm>
        </p:grpSpPr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F2F52934-63D9-4C36-AB92-CE79C06E85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63527" y="2999164"/>
              <a:ext cx="359045" cy="13594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7E6B0014-E819-420B-AC21-7933F1915F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91092" y="3634135"/>
              <a:ext cx="371428" cy="1406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1E4D6547-BF54-45FD-BA9F-B0A311DBAE1A}"/>
                </a:ext>
              </a:extLst>
            </p:cNvPr>
            <p:cNvCxnSpPr/>
            <p:nvPr/>
          </p:nvCxnSpPr>
          <p:spPr>
            <a:xfrm>
              <a:off x="3901549" y="3164743"/>
              <a:ext cx="0" cy="47408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20FD1D5E-3B3D-4233-BE09-2EEC1DCEB6A3}"/>
                </a:ext>
              </a:extLst>
            </p:cNvPr>
            <p:cNvCxnSpPr>
              <a:cxnSpLocks/>
            </p:cNvCxnSpPr>
            <p:nvPr/>
          </p:nvCxnSpPr>
          <p:spPr>
            <a:xfrm>
              <a:off x="4363527" y="2999164"/>
              <a:ext cx="0" cy="46994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A4ECB3C5-A14A-4155-8133-7AC2C012A963}"/>
                </a:ext>
              </a:extLst>
            </p:cNvPr>
            <p:cNvCxnSpPr/>
            <p:nvPr/>
          </p:nvCxnSpPr>
          <p:spPr>
            <a:xfrm flipV="1">
              <a:off x="3901549" y="2999164"/>
              <a:ext cx="461978" cy="16557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35F8024F-ABBA-43B1-A89D-2F06429666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1549" y="3469108"/>
              <a:ext cx="468650" cy="16797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74AEF40A-2566-45BB-B0C1-234D894843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01549" y="3164743"/>
              <a:ext cx="359045" cy="13594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E3EBA209-6083-4C3A-AE37-BC131069A904}"/>
                </a:ext>
              </a:extLst>
            </p:cNvPr>
            <p:cNvCxnSpPr/>
            <p:nvPr/>
          </p:nvCxnSpPr>
          <p:spPr>
            <a:xfrm>
              <a:off x="4266397" y="3302435"/>
              <a:ext cx="0" cy="47408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38F4B525-7C3E-4660-9E00-8E21E75D22AA}"/>
                </a:ext>
              </a:extLst>
            </p:cNvPr>
            <p:cNvCxnSpPr>
              <a:cxnSpLocks/>
            </p:cNvCxnSpPr>
            <p:nvPr/>
          </p:nvCxnSpPr>
          <p:spPr>
            <a:xfrm>
              <a:off x="4728375" y="3136856"/>
              <a:ext cx="0" cy="46994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F6CE147-07CF-4085-A794-586E169571EC}"/>
                </a:ext>
              </a:extLst>
            </p:cNvPr>
            <p:cNvCxnSpPr/>
            <p:nvPr/>
          </p:nvCxnSpPr>
          <p:spPr>
            <a:xfrm flipV="1">
              <a:off x="4266397" y="3136856"/>
              <a:ext cx="461978" cy="16557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95D30929-6460-4081-8E19-4409E42D52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6397" y="3606800"/>
              <a:ext cx="468650" cy="16797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E6724646-26A3-4EF6-A724-E1B5F9B7D8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63526" y="3474850"/>
              <a:ext cx="359045" cy="13594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6F1E91F0-D030-4D48-8D1E-A429014EE443}"/>
              </a:ext>
            </a:extLst>
          </p:cNvPr>
          <p:cNvGrpSpPr/>
          <p:nvPr/>
        </p:nvGrpSpPr>
        <p:grpSpPr>
          <a:xfrm>
            <a:off x="7148274" y="1448108"/>
            <a:ext cx="843955" cy="777351"/>
            <a:chOff x="3891092" y="2999164"/>
            <a:chExt cx="843955" cy="777351"/>
          </a:xfrm>
        </p:grpSpPr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3C41FB2B-0AD9-4719-B7D8-FB91C05C8E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63527" y="2999164"/>
              <a:ext cx="359045" cy="13594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12D09B62-7013-4207-8C0E-95B8885F2D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91092" y="3634135"/>
              <a:ext cx="371428" cy="1406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636BB070-56A6-49A3-80B3-87CFE9095C3D}"/>
                </a:ext>
              </a:extLst>
            </p:cNvPr>
            <p:cNvCxnSpPr/>
            <p:nvPr/>
          </p:nvCxnSpPr>
          <p:spPr>
            <a:xfrm>
              <a:off x="3901549" y="3164743"/>
              <a:ext cx="0" cy="47408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F5CB0A92-8C7B-4B4C-9B38-17D08510E345}"/>
                </a:ext>
              </a:extLst>
            </p:cNvPr>
            <p:cNvCxnSpPr>
              <a:cxnSpLocks/>
            </p:cNvCxnSpPr>
            <p:nvPr/>
          </p:nvCxnSpPr>
          <p:spPr>
            <a:xfrm>
              <a:off x="4363527" y="2999164"/>
              <a:ext cx="0" cy="46994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E613A97F-23EA-458C-B57E-FA846FE5C0D0}"/>
                </a:ext>
              </a:extLst>
            </p:cNvPr>
            <p:cNvCxnSpPr/>
            <p:nvPr/>
          </p:nvCxnSpPr>
          <p:spPr>
            <a:xfrm flipV="1">
              <a:off x="3901549" y="2999164"/>
              <a:ext cx="461978" cy="16557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133A2624-9F98-4C83-B85B-3D73F7FDF9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1549" y="3469108"/>
              <a:ext cx="468650" cy="16797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81B694A4-E1B3-47AA-B7BC-1EECEF2E1E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01549" y="3164743"/>
              <a:ext cx="359045" cy="13594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764E2470-8E0A-46DE-BE85-73BB131B0DA0}"/>
                </a:ext>
              </a:extLst>
            </p:cNvPr>
            <p:cNvCxnSpPr/>
            <p:nvPr/>
          </p:nvCxnSpPr>
          <p:spPr>
            <a:xfrm>
              <a:off x="4266397" y="3302435"/>
              <a:ext cx="0" cy="47408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D5CFB0F6-C20A-49F7-AAF9-B011432C49D8}"/>
                </a:ext>
              </a:extLst>
            </p:cNvPr>
            <p:cNvCxnSpPr>
              <a:cxnSpLocks/>
            </p:cNvCxnSpPr>
            <p:nvPr/>
          </p:nvCxnSpPr>
          <p:spPr>
            <a:xfrm>
              <a:off x="4728375" y="3136856"/>
              <a:ext cx="0" cy="46994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0F126EAA-A6DA-4135-A59C-DC9FA6120973}"/>
                </a:ext>
              </a:extLst>
            </p:cNvPr>
            <p:cNvCxnSpPr/>
            <p:nvPr/>
          </p:nvCxnSpPr>
          <p:spPr>
            <a:xfrm flipV="1">
              <a:off x="4266397" y="3136856"/>
              <a:ext cx="461978" cy="16557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0FFF8243-BE80-409F-BDE1-F5E7AB40C1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6397" y="3606800"/>
              <a:ext cx="468650" cy="16797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D761FE5D-C8E5-4659-8AE8-9E3E3AF2EE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63526" y="3474850"/>
              <a:ext cx="359045" cy="13594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57AF6190-6728-4686-9DB0-1AE84FC6C54C}"/>
              </a:ext>
            </a:extLst>
          </p:cNvPr>
          <p:cNvGrpSpPr/>
          <p:nvPr/>
        </p:nvGrpSpPr>
        <p:grpSpPr>
          <a:xfrm>
            <a:off x="7156195" y="664593"/>
            <a:ext cx="843955" cy="777351"/>
            <a:chOff x="3891092" y="2999164"/>
            <a:chExt cx="843955" cy="777351"/>
          </a:xfrm>
        </p:grpSpPr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07CDFBF1-CC8C-4659-9CA9-A1C9F15CEE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63527" y="2999164"/>
              <a:ext cx="359045" cy="13594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801826DC-6051-4D35-A4A0-6DFE1FFAF7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91092" y="3634135"/>
              <a:ext cx="371428" cy="1406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6C6A8AA4-4382-4B4B-8637-BF019E394081}"/>
                </a:ext>
              </a:extLst>
            </p:cNvPr>
            <p:cNvCxnSpPr/>
            <p:nvPr/>
          </p:nvCxnSpPr>
          <p:spPr>
            <a:xfrm>
              <a:off x="3901549" y="3164743"/>
              <a:ext cx="0" cy="47408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CB1CC371-C81E-4BE3-B4B3-96A63768A090}"/>
                </a:ext>
              </a:extLst>
            </p:cNvPr>
            <p:cNvCxnSpPr>
              <a:cxnSpLocks/>
            </p:cNvCxnSpPr>
            <p:nvPr/>
          </p:nvCxnSpPr>
          <p:spPr>
            <a:xfrm>
              <a:off x="4363527" y="2999164"/>
              <a:ext cx="0" cy="46994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1500BAEF-EE3B-4F31-A69B-D94A541DE0CB}"/>
                </a:ext>
              </a:extLst>
            </p:cNvPr>
            <p:cNvCxnSpPr/>
            <p:nvPr/>
          </p:nvCxnSpPr>
          <p:spPr>
            <a:xfrm flipV="1">
              <a:off x="3901549" y="2999164"/>
              <a:ext cx="461978" cy="16557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C265F027-D95A-4674-B304-6EE68508A7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1549" y="3469108"/>
              <a:ext cx="468650" cy="16797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4A096128-5207-474D-8F70-6F27C3BDA7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01549" y="3164743"/>
              <a:ext cx="359045" cy="13594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4E59F40E-4EE0-4854-A700-1C12C94FD452}"/>
                </a:ext>
              </a:extLst>
            </p:cNvPr>
            <p:cNvCxnSpPr/>
            <p:nvPr/>
          </p:nvCxnSpPr>
          <p:spPr>
            <a:xfrm>
              <a:off x="4266397" y="3302435"/>
              <a:ext cx="0" cy="47408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82FEDD74-2F7A-4C7D-8203-3AFCDBA068A8}"/>
                </a:ext>
              </a:extLst>
            </p:cNvPr>
            <p:cNvCxnSpPr>
              <a:cxnSpLocks/>
            </p:cNvCxnSpPr>
            <p:nvPr/>
          </p:nvCxnSpPr>
          <p:spPr>
            <a:xfrm>
              <a:off x="4728375" y="3136856"/>
              <a:ext cx="0" cy="46994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0AAA5E00-0F1D-4113-A9B6-223140EDAE45}"/>
                </a:ext>
              </a:extLst>
            </p:cNvPr>
            <p:cNvCxnSpPr/>
            <p:nvPr/>
          </p:nvCxnSpPr>
          <p:spPr>
            <a:xfrm flipV="1">
              <a:off x="4266397" y="3136856"/>
              <a:ext cx="461978" cy="16557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EF3B0723-E327-4EB4-8411-7570A6AA37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6397" y="3606800"/>
              <a:ext cx="468650" cy="16797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52EA73B6-7F51-4714-B4E0-402DFF4F53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63526" y="3474850"/>
              <a:ext cx="359045" cy="13594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54E674DA-C5B9-48C2-87CB-585D34B80B26}"/>
              </a:ext>
            </a:extLst>
          </p:cNvPr>
          <p:cNvGrpSpPr/>
          <p:nvPr/>
        </p:nvGrpSpPr>
        <p:grpSpPr>
          <a:xfrm>
            <a:off x="7164116" y="-118922"/>
            <a:ext cx="843955" cy="777351"/>
            <a:chOff x="3891092" y="2999164"/>
            <a:chExt cx="843955" cy="777351"/>
          </a:xfrm>
        </p:grpSpPr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CD6FC52A-9022-4E90-95A4-B24DEC12E0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63527" y="2999164"/>
              <a:ext cx="359045" cy="13594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CAAAAD16-443D-48AE-9FB3-71B7FBD8FC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91092" y="3634135"/>
              <a:ext cx="371428" cy="1406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677FDF48-7F4F-4795-A5EB-885D18E04A27}"/>
                </a:ext>
              </a:extLst>
            </p:cNvPr>
            <p:cNvCxnSpPr/>
            <p:nvPr/>
          </p:nvCxnSpPr>
          <p:spPr>
            <a:xfrm>
              <a:off x="3901549" y="3164743"/>
              <a:ext cx="0" cy="47408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CDC6B3EC-A5FB-48FB-B2D9-11461B867975}"/>
                </a:ext>
              </a:extLst>
            </p:cNvPr>
            <p:cNvCxnSpPr>
              <a:cxnSpLocks/>
            </p:cNvCxnSpPr>
            <p:nvPr/>
          </p:nvCxnSpPr>
          <p:spPr>
            <a:xfrm>
              <a:off x="4363527" y="2999164"/>
              <a:ext cx="0" cy="46994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D394905C-8625-4266-AB04-7D98151AC63A}"/>
                </a:ext>
              </a:extLst>
            </p:cNvPr>
            <p:cNvCxnSpPr/>
            <p:nvPr/>
          </p:nvCxnSpPr>
          <p:spPr>
            <a:xfrm flipV="1">
              <a:off x="3901549" y="2999164"/>
              <a:ext cx="461978" cy="16557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49DE9373-D6D4-4FE0-ACB4-7127F6FA04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1549" y="3469108"/>
              <a:ext cx="468650" cy="16797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C2DBBB63-B1FD-4C18-B527-FE0247A3F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01549" y="3164743"/>
              <a:ext cx="359045" cy="13594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1362CCCE-2FF9-4DE1-A0D4-2E3AA84A022B}"/>
                </a:ext>
              </a:extLst>
            </p:cNvPr>
            <p:cNvCxnSpPr/>
            <p:nvPr/>
          </p:nvCxnSpPr>
          <p:spPr>
            <a:xfrm>
              <a:off x="4266397" y="3302435"/>
              <a:ext cx="0" cy="47408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E9479BA0-9C68-4023-9488-AFB98A23EB86}"/>
                </a:ext>
              </a:extLst>
            </p:cNvPr>
            <p:cNvCxnSpPr>
              <a:cxnSpLocks/>
            </p:cNvCxnSpPr>
            <p:nvPr/>
          </p:nvCxnSpPr>
          <p:spPr>
            <a:xfrm>
              <a:off x="4728375" y="3136856"/>
              <a:ext cx="0" cy="46994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6C29E176-270C-4C92-8EEE-6C5EC6C919BF}"/>
                </a:ext>
              </a:extLst>
            </p:cNvPr>
            <p:cNvCxnSpPr/>
            <p:nvPr/>
          </p:nvCxnSpPr>
          <p:spPr>
            <a:xfrm flipV="1">
              <a:off x="4266397" y="3136856"/>
              <a:ext cx="461978" cy="16557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426D56C0-BD80-45D9-91F3-85BA989985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6397" y="3606800"/>
              <a:ext cx="468650" cy="16797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00BF67B2-443B-44A4-8FAB-047890231C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63526" y="3474850"/>
              <a:ext cx="359045" cy="13594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3B8B95F9-37D5-480C-9CB8-496ED67EC13A}"/>
              </a:ext>
            </a:extLst>
          </p:cNvPr>
          <p:cNvGrpSpPr/>
          <p:nvPr/>
        </p:nvGrpSpPr>
        <p:grpSpPr>
          <a:xfrm>
            <a:off x="7157444" y="5996774"/>
            <a:ext cx="843955" cy="777351"/>
            <a:chOff x="3891092" y="2999164"/>
            <a:chExt cx="843955" cy="777351"/>
          </a:xfrm>
        </p:grpSpPr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C25A4284-FF3E-40D5-BB02-DE074B4E7C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63527" y="2999164"/>
              <a:ext cx="359045" cy="13594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969B9DF1-D1B8-4562-A3B8-79532A94D5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91092" y="3634135"/>
              <a:ext cx="371428" cy="1406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7DEAA859-3096-41F3-ADFB-76ED18021E98}"/>
                </a:ext>
              </a:extLst>
            </p:cNvPr>
            <p:cNvCxnSpPr/>
            <p:nvPr/>
          </p:nvCxnSpPr>
          <p:spPr>
            <a:xfrm>
              <a:off x="3901549" y="3164743"/>
              <a:ext cx="0" cy="47408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5EB4CEA4-14CB-467B-AAFF-327748A5BAAA}"/>
                </a:ext>
              </a:extLst>
            </p:cNvPr>
            <p:cNvCxnSpPr>
              <a:cxnSpLocks/>
            </p:cNvCxnSpPr>
            <p:nvPr/>
          </p:nvCxnSpPr>
          <p:spPr>
            <a:xfrm>
              <a:off x="4363527" y="2999164"/>
              <a:ext cx="0" cy="46994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D33E0336-37D8-4303-A535-1E73C140A3AC}"/>
                </a:ext>
              </a:extLst>
            </p:cNvPr>
            <p:cNvCxnSpPr/>
            <p:nvPr/>
          </p:nvCxnSpPr>
          <p:spPr>
            <a:xfrm flipV="1">
              <a:off x="3901549" y="2999164"/>
              <a:ext cx="461978" cy="16557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1E1A35CA-0679-4844-871D-82111EDDF9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1549" y="3469108"/>
              <a:ext cx="468650" cy="16797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D0CB8519-C15F-4323-8777-2D4F918BB9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01549" y="3164743"/>
              <a:ext cx="359045" cy="13594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D4321742-D87D-46F6-BBF5-04955D412E09}"/>
                </a:ext>
              </a:extLst>
            </p:cNvPr>
            <p:cNvCxnSpPr/>
            <p:nvPr/>
          </p:nvCxnSpPr>
          <p:spPr>
            <a:xfrm>
              <a:off x="4266397" y="3302435"/>
              <a:ext cx="0" cy="47408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5DED4352-BCE0-422B-AEE8-10031339257A}"/>
                </a:ext>
              </a:extLst>
            </p:cNvPr>
            <p:cNvCxnSpPr>
              <a:cxnSpLocks/>
            </p:cNvCxnSpPr>
            <p:nvPr/>
          </p:nvCxnSpPr>
          <p:spPr>
            <a:xfrm>
              <a:off x="4728375" y="3136856"/>
              <a:ext cx="0" cy="46994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1F021592-7BF2-4CF3-836A-D2CBC245D62B}"/>
                </a:ext>
              </a:extLst>
            </p:cNvPr>
            <p:cNvCxnSpPr/>
            <p:nvPr/>
          </p:nvCxnSpPr>
          <p:spPr>
            <a:xfrm flipV="1">
              <a:off x="4266397" y="3136856"/>
              <a:ext cx="461978" cy="16557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3CD82AD4-FEAF-451E-9DE9-5F3132EA3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6397" y="3606800"/>
              <a:ext cx="468650" cy="16797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4F4E9981-DD2B-4CA2-8DF2-E568F34A3E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63526" y="3474850"/>
              <a:ext cx="359045" cy="13594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868210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2" name="Picture 8" descr="activation function relu에 대한 이미지 검색결과">
            <a:extLst>
              <a:ext uri="{FF2B5EF4-FFF2-40B4-BE49-F238E27FC236}">
                <a16:creationId xmlns:a16="http://schemas.microsoft.com/office/drawing/2014/main" id="{6081D175-49C7-4268-BA53-51B0C7835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68" y="2636912"/>
            <a:ext cx="8862418" cy="259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EF957A-7CB1-4B3C-B03E-591F15A17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3" y="1196752"/>
            <a:ext cx="9145016" cy="5062792"/>
          </a:xfrm>
        </p:spPr>
        <p:txBody>
          <a:bodyPr/>
          <a:lstStyle/>
          <a:p>
            <a:r>
              <a:rPr lang="ko-KR" altLang="en-US" dirty="0"/>
              <a:t>주로 사용하는 </a:t>
            </a:r>
            <a:r>
              <a:rPr lang="en-US" altLang="ko-KR" dirty="0"/>
              <a:t>Activation Function</a:t>
            </a:r>
            <a:r>
              <a:rPr lang="ko-KR" altLang="en-US" dirty="0"/>
              <a:t>의 예시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C874D96-7F0C-4EAA-A83C-1218D8DFF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23D2D71-2758-4285-96AB-6C5F070CBB4B}"/>
              </a:ext>
            </a:extLst>
          </p:cNvPr>
          <p:cNvCxnSpPr>
            <a:cxnSpLocks/>
          </p:cNvCxnSpPr>
          <p:nvPr/>
        </p:nvCxnSpPr>
        <p:spPr>
          <a:xfrm>
            <a:off x="792865" y="4720206"/>
            <a:ext cx="26306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6645FE4-F24C-4106-A8E6-F45EBEF38D48}"/>
              </a:ext>
            </a:extLst>
          </p:cNvPr>
          <p:cNvCxnSpPr>
            <a:cxnSpLocks/>
          </p:cNvCxnSpPr>
          <p:nvPr/>
        </p:nvCxnSpPr>
        <p:spPr>
          <a:xfrm>
            <a:off x="7982779" y="4675413"/>
            <a:ext cx="13081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B168E08-7D6A-4A11-807B-BE54DE2AC3CC}"/>
              </a:ext>
            </a:extLst>
          </p:cNvPr>
          <p:cNvCxnSpPr>
            <a:cxnSpLocks/>
          </p:cNvCxnSpPr>
          <p:nvPr/>
        </p:nvCxnSpPr>
        <p:spPr>
          <a:xfrm>
            <a:off x="3779100" y="4099349"/>
            <a:ext cx="26306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0324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Pooling(Subsampling) layer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CC31CEF-2BE6-41D3-9AB2-53D93FACC55D}"/>
              </a:ext>
            </a:extLst>
          </p:cNvPr>
          <p:cNvGrpSpPr/>
          <p:nvPr/>
        </p:nvGrpSpPr>
        <p:grpSpPr>
          <a:xfrm>
            <a:off x="2504728" y="2546280"/>
            <a:ext cx="6696744" cy="3725340"/>
            <a:chOff x="1352600" y="2564904"/>
            <a:chExt cx="6696744" cy="3725340"/>
          </a:xfrm>
        </p:grpSpPr>
        <p:pic>
          <p:nvPicPr>
            <p:cNvPr id="4098" name="Picture 2" descr="https://www.embedded-vision.com/sites/default/files/technical-articles/CadenceCNN/Figure7.jpg">
              <a:extLst>
                <a:ext uri="{FF2B5EF4-FFF2-40B4-BE49-F238E27FC236}">
                  <a16:creationId xmlns:a16="http://schemas.microsoft.com/office/drawing/2014/main" id="{1FFB46E1-8BE3-44C6-8A58-60B2D00E9F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2600" y="2564904"/>
              <a:ext cx="6696744" cy="3725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D2AB3D2-4E9D-47DA-BA8D-2C7542F4EA82}"/>
                </a:ext>
              </a:extLst>
            </p:cNvPr>
            <p:cNvSpPr/>
            <p:nvPr/>
          </p:nvSpPr>
          <p:spPr bwMode="auto">
            <a:xfrm>
              <a:off x="5102459" y="3757907"/>
              <a:ext cx="360040" cy="360040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09654AD-7A32-44B5-8E9F-BDC2E5620AB4}"/>
                </a:ext>
              </a:extLst>
            </p:cNvPr>
            <p:cNvSpPr txBox="1"/>
            <p:nvPr/>
          </p:nvSpPr>
          <p:spPr>
            <a:xfrm>
              <a:off x="5102459" y="3653060"/>
              <a:ext cx="370614" cy="541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latin typeface="Arial" panose="020B0604020202020204" pitchFamily="34" charset="0"/>
                  <a:ea typeface="HY중고딕" panose="02030600000101010101" pitchFamily="18" charset="-127"/>
                  <a:cs typeface="Arial" panose="020B0604020202020204" pitchFamily="34" charset="0"/>
                </a:rPr>
                <a:t>6</a:t>
              </a:r>
              <a:endParaRPr lang="ko-KR" altLang="en-US" sz="2500" dirty="0"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0493" y="1196752"/>
            <a:ext cx="9145016" cy="1440160"/>
          </a:xfrm>
        </p:spPr>
        <p:txBody>
          <a:bodyPr/>
          <a:lstStyle/>
          <a:p>
            <a:r>
              <a:rPr lang="en-US" altLang="ko-KR" dirty="0"/>
              <a:t>Max</a:t>
            </a:r>
            <a:r>
              <a:rPr lang="ko-KR" altLang="en-US" dirty="0"/>
              <a:t> </a:t>
            </a:r>
            <a:r>
              <a:rPr lang="en-US" altLang="ko-KR" dirty="0"/>
              <a:t>pooling</a:t>
            </a:r>
          </a:p>
          <a:p>
            <a:pPr lvl="1"/>
            <a:r>
              <a:rPr lang="ko-KR" altLang="en-US" dirty="0"/>
              <a:t>윈도우 내에서 가장 큰 값만 골라서 다음 </a:t>
            </a:r>
            <a:r>
              <a:rPr lang="en-US" altLang="ko-KR" dirty="0"/>
              <a:t>feature map</a:t>
            </a:r>
            <a:r>
              <a:rPr lang="ko-KR" altLang="en-US" dirty="0"/>
              <a:t>을 구성하는 연산</a:t>
            </a:r>
            <a:endParaRPr lang="en-US" altLang="ko-KR" dirty="0"/>
          </a:p>
          <a:p>
            <a:pPr lvl="2"/>
            <a:r>
              <a:rPr lang="en-US" altLang="ko-KR" dirty="0"/>
              <a:t>Local receptive field</a:t>
            </a:r>
            <a:r>
              <a:rPr lang="ko-KR" altLang="en-US" dirty="0"/>
              <a:t>의 특징을 모사하여</a:t>
            </a:r>
            <a:r>
              <a:rPr lang="en-US" altLang="ko-KR" dirty="0"/>
              <a:t>, </a:t>
            </a:r>
            <a:r>
              <a:rPr lang="ko-KR" altLang="en-US" dirty="0"/>
              <a:t>강한 특성만 다음으로 전파</a:t>
            </a:r>
            <a:endParaRPr lang="en-US" altLang="ko-KR" dirty="0"/>
          </a:p>
          <a:p>
            <a:pPr lvl="2"/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변형에 강인한 인식 능력</a:t>
            </a:r>
            <a:endParaRPr lang="en-US" altLang="ko-KR" dirty="0"/>
          </a:p>
          <a:p>
            <a:pPr lvl="2"/>
            <a:r>
              <a:rPr lang="en-US" altLang="ko-KR" dirty="0"/>
              <a:t>Feature map</a:t>
            </a:r>
            <a:r>
              <a:rPr lang="ko-KR" altLang="en-US" dirty="0"/>
              <a:t>의 크기를 줄임</a:t>
            </a:r>
            <a:endParaRPr lang="en-US" altLang="ko-KR" dirty="0"/>
          </a:p>
          <a:p>
            <a:pPr lvl="1"/>
            <a:r>
              <a:rPr lang="ko-KR" altLang="en-US" dirty="0"/>
              <a:t>학습할 자유 </a:t>
            </a:r>
            <a:r>
              <a:rPr lang="ko-KR" altLang="en-US" dirty="0" err="1"/>
              <a:t>패러미터는</a:t>
            </a:r>
            <a:r>
              <a:rPr lang="ko-KR" altLang="en-US" dirty="0"/>
              <a:t> 없음</a:t>
            </a:r>
            <a:endParaRPr lang="en-US" altLang="ko-KR" dirty="0"/>
          </a:p>
          <a:p>
            <a:pPr lvl="1"/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16769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856613-E030-4B25-A0DB-0747DF2F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ko-KR" altLang="en-US" dirty="0"/>
              <a:t>로 </a:t>
            </a:r>
            <a:r>
              <a:rPr lang="en-US" altLang="ko-KR" dirty="0"/>
              <a:t>LeNet-5</a:t>
            </a:r>
            <a:r>
              <a:rPr lang="ko-KR" altLang="en-US" dirty="0"/>
              <a:t> 코딩하기</a:t>
            </a:r>
          </a:p>
        </p:txBody>
      </p:sp>
    </p:spTree>
    <p:extLst>
      <p:ext uri="{BB962C8B-B14F-4D97-AF65-F5344CB8AC3E}">
        <p14:creationId xmlns:p14="http://schemas.microsoft.com/office/powerpoint/2010/main" val="672700552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IRI-Basic-2016-11-18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11_원본">
      <a:majorFont>
        <a:latin typeface="맑은 고딕"/>
        <a:ea typeface="맑은 고딕"/>
        <a:cs typeface=""/>
      </a:majorFont>
      <a:minorFont>
        <a:latin typeface="Gill Sans MT"/>
        <a:ea typeface="맑은 고딕"/>
        <a:cs typeface="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noFill/>
          <a:round/>
          <a:headEnd/>
          <a:tailEnd/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800"/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+mn-ea"/>
            <a:ea typeface="+mn-ea"/>
          </a:defRPr>
        </a:defPPr>
      </a:lstStyle>
    </a:txDef>
  </a:objectDefaults>
  <a:extraClrSchemeLst>
    <a:extraClrScheme>
      <a:clrScheme name="11_원본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84510</TotalTime>
  <Words>326</Words>
  <Application>Microsoft Office PowerPoint</Application>
  <PresentationFormat>A4 용지(210x297mm)</PresentationFormat>
  <Paragraphs>78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HY견고딕</vt:lpstr>
      <vt:lpstr>HY중고딕</vt:lpstr>
      <vt:lpstr>Noto Sans CJK KR DemiLight</vt:lpstr>
      <vt:lpstr>굴림</vt:lpstr>
      <vt:lpstr>맑은 고딕</vt:lpstr>
      <vt:lpstr>Arial</vt:lpstr>
      <vt:lpstr>Gill Sans MT</vt:lpstr>
      <vt:lpstr>Segoe UI Black</vt:lpstr>
      <vt:lpstr>Wingdings</vt:lpstr>
      <vt:lpstr>AIRI-Basic-2016-11-18</vt:lpstr>
      <vt:lpstr>LeNet-5</vt:lpstr>
      <vt:lpstr>LeNet-5</vt:lpstr>
      <vt:lpstr>LeNet-5</vt:lpstr>
      <vt:lpstr>PowerPoint 프레젠테이션</vt:lpstr>
      <vt:lpstr>Stride &amp; Padding</vt:lpstr>
      <vt:lpstr>Convolutional layer</vt:lpstr>
      <vt:lpstr>Activation function</vt:lpstr>
      <vt:lpstr>Pooling(Subsampling) layer</vt:lpstr>
      <vt:lpstr>PowerPoint 프레젠테이션</vt:lpstr>
      <vt:lpstr>PowerPoint 프레젠테이션</vt:lpstr>
      <vt:lpstr>LeNet-5 구현 및 훈련 실습</vt:lpstr>
    </vt:vector>
  </TitlesOfParts>
  <Company>FINAL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자율지능 디지털 동반자 기술 연구   (총괄/1세부) 자율지능 디지털 동반자 프레임워크 및 응용 연구개발</dc:title>
  <dc:creator>AIRI</dc:creator>
  <cp:lastModifiedBy>김 기영</cp:lastModifiedBy>
  <cp:revision>5734</cp:revision>
  <cp:lastPrinted>2016-12-05T07:40:25Z</cp:lastPrinted>
  <dcterms:created xsi:type="dcterms:W3CDTF">2009-09-27T16:31:14Z</dcterms:created>
  <dcterms:modified xsi:type="dcterms:W3CDTF">2017-09-15T01:17:36Z</dcterms:modified>
</cp:coreProperties>
</file>