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C1C6F4C-CF50-45F4-A026-E36B85893FE7}">
  <a:tblStyle styleId="{2C1C6F4C-CF50-45F4-A026-E36B85893FE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2479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289225" y="856550"/>
            <a:ext cx="64074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사이</a:t>
            </a:r>
            <a:r>
              <a:rPr lang="en"/>
              <a:t>트 주소 : </a:t>
            </a:r>
            <a:r>
              <a:rPr lang="en">
                <a:solidFill>
                  <a:schemeClr val="dk1"/>
                </a:solidFill>
              </a:rPr>
              <a:t>https://coinmarketcap.com/exchanges/volume/24-hour/all/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파일명 :  당</a:t>
            </a:r>
            <a:r>
              <a:rPr lang="en"/>
              <a:t>일 날짜.csv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파일속 date 값 : 당일 날짜 -1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761449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600" y="2388900"/>
            <a:ext cx="4112449" cy="275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1600" y="152400"/>
            <a:ext cx="4129999" cy="20841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289225" y="200225"/>
            <a:ext cx="3404100" cy="4872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4910675" y="118800"/>
            <a:ext cx="4130100" cy="2206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4910675" y="2388900"/>
            <a:ext cx="4004400" cy="275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511700" y="289225"/>
            <a:ext cx="678600" cy="244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511700" y="3565825"/>
            <a:ext cx="678600" cy="244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8" name="Shape 68"/>
          <p:cNvCxnSpPr>
            <a:stCxn id="66" idx="3"/>
            <a:endCxn id="64" idx="1"/>
          </p:cNvCxnSpPr>
          <p:nvPr/>
        </p:nvCxnSpPr>
        <p:spPr>
          <a:xfrm>
            <a:off x="1190300" y="411625"/>
            <a:ext cx="3720300" cy="81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9" name="Shape 69"/>
          <p:cNvCxnSpPr>
            <a:stCxn id="67" idx="3"/>
            <a:endCxn id="65" idx="1"/>
          </p:cNvCxnSpPr>
          <p:nvPr/>
        </p:nvCxnSpPr>
        <p:spPr>
          <a:xfrm>
            <a:off x="1190300" y="3688225"/>
            <a:ext cx="3720300" cy="78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0" name="Shape 70"/>
          <p:cNvSpPr txBox="1"/>
          <p:nvPr/>
        </p:nvSpPr>
        <p:spPr>
          <a:xfrm>
            <a:off x="1129075" y="93025"/>
            <a:ext cx="35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클릭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241250" y="-56900"/>
            <a:ext cx="36672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https://coinmarketcap.com/exchanges/volume/24-hour/all/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1129075" y="3293425"/>
            <a:ext cx="3529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클릭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00" y="2388900"/>
            <a:ext cx="4112449" cy="275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600" y="152400"/>
            <a:ext cx="4129999" cy="20841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Shape 79"/>
          <p:cNvGraphicFramePr/>
          <p:nvPr/>
        </p:nvGraphicFramePr>
        <p:xfrm>
          <a:off x="5146375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{2C1C6F4C-CF50-45F4-A026-E36B85893FE7}</a:tableStyleId>
              </a:tblPr>
              <a:tblGrid>
                <a:gridCol w="276200"/>
                <a:gridCol w="546575"/>
                <a:gridCol w="488850"/>
                <a:gridCol w="434275"/>
                <a:gridCol w="439650"/>
                <a:gridCol w="558000"/>
                <a:gridCol w="437250"/>
                <a:gridCol w="476300"/>
                <a:gridCol w="476300"/>
              </a:tblGrid>
              <a:tr h="492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50"/>
                        <a:t>Name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50"/>
                        <a:t>Currency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50"/>
                        <a:t>Base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50"/>
                        <a:t>Counter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50"/>
                        <a:t>Volume($)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50"/>
                        <a:t>Price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50"/>
                        <a:t>Volume(%)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50"/>
                        <a:t>date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EC0BF"/>
                    </a:solidFill>
                  </a:tcPr>
                </a:tc>
              </a:tr>
              <a:tr h="415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50"/>
                        <a:t>0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Bitfinex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5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50"/>
                        <a:t>1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Bitfinex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5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50"/>
                        <a:t>2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Bitfinex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5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50"/>
                        <a:t>3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Bitfinex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5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50"/>
                        <a:t>4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Bitfinex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5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50"/>
                        <a:t>5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Bithumb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5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50"/>
                        <a:t>6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50">
                          <a:solidFill>
                            <a:schemeClr val="dk1"/>
                          </a:solidFill>
                        </a:rPr>
                        <a:t>Bithumb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5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50"/>
                        <a:t>7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50">
                          <a:solidFill>
                            <a:schemeClr val="dk1"/>
                          </a:solidFill>
                        </a:rPr>
                        <a:t>Bithumb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5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50"/>
                        <a:t>8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50">
                          <a:solidFill>
                            <a:schemeClr val="dk1"/>
                          </a:solidFill>
                        </a:rPr>
                        <a:t>Bithumb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5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50"/>
                        <a:t>9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50">
                          <a:solidFill>
                            <a:schemeClr val="dk1"/>
                          </a:solidFill>
                        </a:rPr>
                        <a:t>Bithumb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80" name="Shape 80"/>
          <p:cNvSpPr/>
          <p:nvPr/>
        </p:nvSpPr>
        <p:spPr>
          <a:xfrm>
            <a:off x="280775" y="106500"/>
            <a:ext cx="4130100" cy="2206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280775" y="2466750"/>
            <a:ext cx="4130100" cy="259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2" name="Shape 82"/>
          <p:cNvCxnSpPr>
            <a:stCxn id="80" idx="3"/>
          </p:cNvCxnSpPr>
          <p:nvPr/>
        </p:nvCxnSpPr>
        <p:spPr>
          <a:xfrm>
            <a:off x="4410875" y="1209600"/>
            <a:ext cx="2174700" cy="1809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3" name="Shape 83"/>
          <p:cNvCxnSpPr>
            <a:stCxn id="81" idx="3"/>
          </p:cNvCxnSpPr>
          <p:nvPr/>
        </p:nvCxnSpPr>
        <p:spPr>
          <a:xfrm flipH="1" rot="10800000">
            <a:off x="4410875" y="3474900"/>
            <a:ext cx="2163600" cy="2913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11268" l="0" r="0" t="0"/>
          <a:stretch/>
        </p:blipFill>
        <p:spPr>
          <a:xfrm>
            <a:off x="289600" y="211350"/>
            <a:ext cx="8676426" cy="27810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9" name="Shape 89"/>
          <p:cNvGraphicFramePr/>
          <p:nvPr/>
        </p:nvGraphicFramePr>
        <p:xfrm>
          <a:off x="74525" y="348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{2C1C6F4C-CF50-45F4-A026-E36B85893FE7}</a:tableStyleId>
              </a:tblPr>
              <a:tblGrid>
                <a:gridCol w="340200"/>
                <a:gridCol w="731400"/>
                <a:gridCol w="2160200"/>
                <a:gridCol w="663375"/>
                <a:gridCol w="816450"/>
                <a:gridCol w="1020575"/>
                <a:gridCol w="952525"/>
                <a:gridCol w="1037575"/>
                <a:gridCol w="1037575"/>
              </a:tblGrid>
              <a:tr h="28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50"/>
                        <a:t>Name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50"/>
                        <a:t>Currency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50"/>
                        <a:t>Base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50"/>
                        <a:t>Counter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50"/>
                        <a:t>Volume($)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50"/>
                        <a:t>Price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50"/>
                        <a:t>Volume(%)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50"/>
                        <a:t>date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EC0BF"/>
                    </a:solidFill>
                  </a:tcPr>
                </a:tc>
              </a:tr>
              <a:tr h="31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50"/>
                        <a:t>0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Bitfinex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Bitcoin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BTC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USD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950055500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16785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0.2473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2017-12-14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50"/>
                        <a:t>1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Bitfinex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Ethereum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ETH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USD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385835000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711.935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0.1392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2017-12-14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50"/>
                        <a:t>2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Bitfinex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Litecoin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LTC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USD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281898500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300.2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0.0874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2017-12-14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50"/>
                        <a:t>3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Bitfinex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EOS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EOS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USD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197471000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7.985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0.0714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50"/>
                        <a:t>2017-12-14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90" name="Shape 90"/>
          <p:cNvSpPr/>
          <p:nvPr/>
        </p:nvSpPr>
        <p:spPr>
          <a:xfrm>
            <a:off x="355975" y="211350"/>
            <a:ext cx="1134600" cy="322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414725" y="1346125"/>
            <a:ext cx="263700" cy="1646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719525" y="1346025"/>
            <a:ext cx="1134600" cy="1646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548325" y="1346125"/>
            <a:ext cx="488700" cy="1646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3081725" y="1346125"/>
            <a:ext cx="488700" cy="1646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4497829" y="1346125"/>
            <a:ext cx="1040400" cy="1646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5793229" y="1346125"/>
            <a:ext cx="1040400" cy="1646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7001305" y="1346125"/>
            <a:ext cx="1040400" cy="1646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8" name="Shape 98"/>
          <p:cNvCxnSpPr>
            <a:stCxn id="91" idx="2"/>
          </p:cNvCxnSpPr>
          <p:nvPr/>
        </p:nvCxnSpPr>
        <p:spPr>
          <a:xfrm flipH="1">
            <a:off x="244775" y="2992225"/>
            <a:ext cx="301800" cy="890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" name="Shape 99"/>
          <p:cNvCxnSpPr>
            <a:stCxn id="92" idx="2"/>
          </p:cNvCxnSpPr>
          <p:nvPr/>
        </p:nvCxnSpPr>
        <p:spPr>
          <a:xfrm>
            <a:off x="1286825" y="2992125"/>
            <a:ext cx="726600" cy="901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0" name="Shape 100"/>
          <p:cNvCxnSpPr>
            <a:stCxn id="93" idx="2"/>
          </p:cNvCxnSpPr>
          <p:nvPr/>
        </p:nvCxnSpPr>
        <p:spPr>
          <a:xfrm>
            <a:off x="2792675" y="2992225"/>
            <a:ext cx="668700" cy="1053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1" name="Shape 101"/>
          <p:cNvCxnSpPr>
            <a:stCxn id="94" idx="2"/>
          </p:cNvCxnSpPr>
          <p:nvPr/>
        </p:nvCxnSpPr>
        <p:spPr>
          <a:xfrm>
            <a:off x="3326075" y="2992225"/>
            <a:ext cx="901200" cy="1068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2" name="Shape 102"/>
          <p:cNvCxnSpPr>
            <a:stCxn id="95" idx="2"/>
          </p:cNvCxnSpPr>
          <p:nvPr/>
        </p:nvCxnSpPr>
        <p:spPr>
          <a:xfrm>
            <a:off x="5018029" y="2992225"/>
            <a:ext cx="276900" cy="990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3" name="Shape 103"/>
          <p:cNvCxnSpPr>
            <a:stCxn id="96" idx="2"/>
          </p:cNvCxnSpPr>
          <p:nvPr/>
        </p:nvCxnSpPr>
        <p:spPr>
          <a:xfrm>
            <a:off x="6313429" y="2992225"/>
            <a:ext cx="16200" cy="956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4" name="Shape 104"/>
          <p:cNvCxnSpPr>
            <a:stCxn id="97" idx="2"/>
          </p:cNvCxnSpPr>
          <p:nvPr/>
        </p:nvCxnSpPr>
        <p:spPr>
          <a:xfrm flipH="1">
            <a:off x="7241905" y="2992225"/>
            <a:ext cx="279600" cy="934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5" name="Shape 105"/>
          <p:cNvCxnSpPr>
            <a:stCxn id="90" idx="2"/>
          </p:cNvCxnSpPr>
          <p:nvPr/>
        </p:nvCxnSpPr>
        <p:spPr>
          <a:xfrm flipH="1">
            <a:off x="800875" y="533850"/>
            <a:ext cx="122400" cy="33819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