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613395-450C-417B-9104-0ABF0A980B05}">
  <a:tblStyle styleId="{B2613395-450C-417B-9104-0ABF0A980B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Shape 54"/>
          <p:cNvGraphicFramePr/>
          <p:nvPr/>
        </p:nvGraphicFramePr>
        <p:xfrm>
          <a:off x="138725" y="12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{B2613395-450C-417B-9104-0ABF0A980B05}</a:tableStyleId>
              </a:tblPr>
              <a:tblGrid>
                <a:gridCol w="1380600"/>
                <a:gridCol w="1475575"/>
                <a:gridCol w="1117175"/>
                <a:gridCol w="1000925"/>
                <a:gridCol w="932550"/>
                <a:gridCol w="1137700"/>
                <a:gridCol w="809425"/>
                <a:gridCol w="9051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날짜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코인명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Base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Counter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현재가 (Crypto)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현재가 (KRW)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전일대비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거래대금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2017/12/19 8:59:59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비트코인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BTC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KRW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22,836,000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3.37%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984,881백만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2017/12/19 8:59:59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아인스타이늄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EMC2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KRW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3,020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2.90%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600,140백만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2017/12/19 8:59:59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아인스타이늄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EMC2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BTC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0.00013468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3,032 KRW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0.80%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4,609.04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2017/12/19 8:59:59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스팀달러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...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5" name="Shape 55"/>
          <p:cNvSpPr txBox="1"/>
          <p:nvPr/>
        </p:nvSpPr>
        <p:spPr>
          <a:xfrm>
            <a:off x="424025" y="348800"/>
            <a:ext cx="3939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Shape 60"/>
          <p:cNvGraphicFramePr/>
          <p:nvPr/>
        </p:nvGraphicFramePr>
        <p:xfrm>
          <a:off x="192438" y="3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{B2613395-450C-417B-9104-0ABF0A980B05}</a:tableStyleId>
              </a:tblPr>
              <a:tblGrid>
                <a:gridCol w="1380600"/>
                <a:gridCol w="1475575"/>
                <a:gridCol w="1117175"/>
                <a:gridCol w="1000925"/>
                <a:gridCol w="932550"/>
                <a:gridCol w="1137700"/>
                <a:gridCol w="809425"/>
                <a:gridCol w="9051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날짜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코인명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Base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Counter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현재가 (Crypto)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현재가 (KRW)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전일대비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거래대금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2017/12/19 8:59:59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비트코인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BTC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KRW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22,836,000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3.37%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984,881백만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2017/12/19 8:59:59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아인스타이늄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EMC2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KRW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3,020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2.90%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600,140백만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2017/12/19 8:59:59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아인스타이늄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EMC2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BTC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0.00013468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3,032 KRW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0.80%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4,609.04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2017/12/19 8:59:59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스팀달러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...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1" name="Shape 61"/>
          <p:cNvSpPr txBox="1"/>
          <p:nvPr/>
        </p:nvSpPr>
        <p:spPr>
          <a:xfrm>
            <a:off x="424025" y="348800"/>
            <a:ext cx="3939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400" y="1104450"/>
            <a:ext cx="2505860" cy="16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863" y="1147750"/>
            <a:ext cx="2529991" cy="16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1634575" y="1880775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95475" y="1971625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887475" y="1971625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504950" y="1925700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945288" y="1925700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295300" y="1925700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>
            <a:stCxn id="65" idx="0"/>
          </p:cNvCxnSpPr>
          <p:nvPr/>
        </p:nvCxnSpPr>
        <p:spPr>
          <a:xfrm>
            <a:off x="1721925" y="1971625"/>
            <a:ext cx="316200" cy="19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65" idx="4"/>
          </p:cNvCxnSpPr>
          <p:nvPr/>
        </p:nvCxnSpPr>
        <p:spPr>
          <a:xfrm>
            <a:off x="1721925" y="2092225"/>
            <a:ext cx="1711500" cy="18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stCxn id="66" idx="4"/>
          </p:cNvCxnSpPr>
          <p:nvPr/>
        </p:nvCxnSpPr>
        <p:spPr>
          <a:xfrm>
            <a:off x="2013925" y="2092225"/>
            <a:ext cx="2431500" cy="18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stCxn id="67" idx="4"/>
          </p:cNvCxnSpPr>
          <p:nvPr/>
        </p:nvCxnSpPr>
        <p:spPr>
          <a:xfrm>
            <a:off x="2631400" y="2046300"/>
            <a:ext cx="3681300" cy="18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>
            <a:stCxn id="68" idx="4"/>
          </p:cNvCxnSpPr>
          <p:nvPr/>
        </p:nvCxnSpPr>
        <p:spPr>
          <a:xfrm>
            <a:off x="3071738" y="2046300"/>
            <a:ext cx="4341900" cy="18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stCxn id="69" idx="5"/>
          </p:cNvCxnSpPr>
          <p:nvPr/>
        </p:nvCxnSpPr>
        <p:spPr>
          <a:xfrm>
            <a:off x="3511164" y="2028639"/>
            <a:ext cx="4613700" cy="19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/>
          <p:nvPr/>
        </p:nvSpPr>
        <p:spPr>
          <a:xfrm>
            <a:off x="6129725" y="2028650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605050" y="2001375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708100" y="2046300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708100" y="1925700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156575" y="1971625"/>
            <a:ext cx="252900" cy="1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>
            <a:stCxn id="76" idx="4"/>
          </p:cNvCxnSpPr>
          <p:nvPr/>
        </p:nvCxnSpPr>
        <p:spPr>
          <a:xfrm flipH="1">
            <a:off x="4848875" y="2149250"/>
            <a:ext cx="1407300" cy="22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79" idx="3"/>
          </p:cNvCxnSpPr>
          <p:nvPr/>
        </p:nvCxnSpPr>
        <p:spPr>
          <a:xfrm flipH="1">
            <a:off x="5731136" y="2028639"/>
            <a:ext cx="1014000" cy="22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78" idx="4"/>
          </p:cNvCxnSpPr>
          <p:nvPr/>
        </p:nvCxnSpPr>
        <p:spPr>
          <a:xfrm flipH="1">
            <a:off x="6661450" y="2166900"/>
            <a:ext cx="173100" cy="21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80" idx="4"/>
          </p:cNvCxnSpPr>
          <p:nvPr/>
        </p:nvCxnSpPr>
        <p:spPr>
          <a:xfrm>
            <a:off x="7283025" y="2092225"/>
            <a:ext cx="315300" cy="22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77" idx="4"/>
          </p:cNvCxnSpPr>
          <p:nvPr/>
        </p:nvCxnSpPr>
        <p:spPr>
          <a:xfrm>
            <a:off x="7731500" y="2121975"/>
            <a:ext cx="714900" cy="21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