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D77"/>
    <a:srgbClr val="F3E8E4"/>
    <a:srgbClr val="FDBD8C"/>
    <a:srgbClr val="5B9BD5"/>
    <a:srgbClr val="E76D4A"/>
    <a:srgbClr val="6EB07D"/>
    <a:srgbClr val="F2F2F2"/>
    <a:srgbClr val="FDBD8D"/>
    <a:srgbClr val="404040"/>
    <a:srgbClr val="FC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2" autoAdjust="0"/>
    <p:restoredTop sz="90748" autoAdjust="0"/>
  </p:normalViewPr>
  <p:slideViewPr>
    <p:cSldViewPr snapToGrid="0">
      <p:cViewPr varScale="1">
        <p:scale>
          <a:sx n="116" d="100"/>
          <a:sy n="116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C8D3-E8F9-4F0C-A146-C4411D427516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852A0-A916-4A80-ADEC-AFEE7C05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852A0-A916-4A80-ADEC-AFEE7C053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3E52-9779-4BCD-ACCD-44AD01E1742F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AB6F-1E53-449C-A7EC-FCC63747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elly Up and Down"/>
          <p:cNvSpPr/>
          <p:nvPr/>
        </p:nvSpPr>
        <p:spPr>
          <a:xfrm>
            <a:off x="5655455" y="3100534"/>
            <a:ext cx="834371" cy="700925"/>
          </a:xfrm>
          <a:prstGeom prst="ellipse">
            <a:avLst/>
          </a:prstGeom>
          <a:solidFill>
            <a:srgbClr val="E7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mall Dumble"/>
          <p:cNvGrpSpPr/>
          <p:nvPr/>
        </p:nvGrpSpPr>
        <p:grpSpPr>
          <a:xfrm>
            <a:off x="5223608" y="4986405"/>
            <a:ext cx="967227" cy="465664"/>
            <a:chOff x="2731295" y="4363004"/>
            <a:chExt cx="931068" cy="478465"/>
          </a:xfrm>
        </p:grpSpPr>
        <p:sp>
          <p:nvSpPr>
            <p:cNvPr id="6" name="Rectangle 5"/>
            <p:cNvSpPr/>
            <p:nvPr/>
          </p:nvSpPr>
          <p:spPr>
            <a:xfrm>
              <a:off x="2731295" y="4558183"/>
              <a:ext cx="931068" cy="881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97027" y="4363004"/>
              <a:ext cx="180754" cy="4784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11390" y="4363004"/>
              <a:ext cx="180754" cy="4784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Big Dumble"/>
          <p:cNvGrpSpPr/>
          <p:nvPr/>
        </p:nvGrpSpPr>
        <p:grpSpPr>
          <a:xfrm>
            <a:off x="6663965" y="4438976"/>
            <a:ext cx="2959485" cy="1026080"/>
            <a:chOff x="2228850" y="4543979"/>
            <a:chExt cx="2031206" cy="478465"/>
          </a:xfrm>
        </p:grpSpPr>
        <p:grpSp>
          <p:nvGrpSpPr>
            <p:cNvPr id="9" name="Group 8"/>
            <p:cNvGrpSpPr/>
            <p:nvPr/>
          </p:nvGrpSpPr>
          <p:grpSpPr>
            <a:xfrm>
              <a:off x="2228850" y="4543979"/>
              <a:ext cx="2031206" cy="478465"/>
              <a:chOff x="2612232" y="4363004"/>
              <a:chExt cx="2031206" cy="4784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612232" y="4558183"/>
                <a:ext cx="2031206" cy="881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59881" y="4363004"/>
                <a:ext cx="117899" cy="47846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82927" y="4363004"/>
                <a:ext cx="129530" cy="47846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64581" y="4588669"/>
              <a:ext cx="111918" cy="397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9075" y="4584376"/>
              <a:ext cx="116681" cy="3976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Round Small Dumble"/>
          <p:cNvGrpSpPr/>
          <p:nvPr/>
        </p:nvGrpSpPr>
        <p:grpSpPr>
          <a:xfrm>
            <a:off x="1967829" y="4785812"/>
            <a:ext cx="992012" cy="633910"/>
            <a:chOff x="1033490" y="4380418"/>
            <a:chExt cx="1465617" cy="936554"/>
          </a:xfrm>
        </p:grpSpPr>
        <p:sp>
          <p:nvSpPr>
            <p:cNvPr id="16" name="Oval 15"/>
            <p:cNvSpPr/>
            <p:nvPr/>
          </p:nvSpPr>
          <p:spPr>
            <a:xfrm>
              <a:off x="1033490" y="4380418"/>
              <a:ext cx="936554" cy="9365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 rot="160320">
              <a:off x="1436141" y="4786715"/>
              <a:ext cx="460751" cy="1131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95171" y="4380418"/>
              <a:ext cx="903936" cy="903936"/>
              <a:chOff x="2054296" y="4380418"/>
              <a:chExt cx="936554" cy="93655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054296" y="4380418"/>
                <a:ext cx="936554" cy="936554"/>
              </a:xfrm>
              <a:prstGeom prst="ellipse">
                <a:avLst/>
              </a:prstGeom>
              <a:solidFill>
                <a:srgbClr val="72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 flipH="1">
                <a:off x="2403653" y="4729775"/>
                <a:ext cx="237840" cy="2378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Right Leg"/>
          <p:cNvGrpSpPr/>
          <p:nvPr/>
        </p:nvGrpSpPr>
        <p:grpSpPr>
          <a:xfrm>
            <a:off x="3842117" y="2717594"/>
            <a:ext cx="569119" cy="2724623"/>
            <a:chOff x="3842117" y="2717594"/>
            <a:chExt cx="569119" cy="2724623"/>
          </a:xfrm>
        </p:grpSpPr>
        <p:grpSp>
          <p:nvGrpSpPr>
            <p:cNvPr id="43" name="Right Leg"/>
            <p:cNvGrpSpPr/>
            <p:nvPr/>
          </p:nvGrpSpPr>
          <p:grpSpPr>
            <a:xfrm>
              <a:off x="3842117" y="3850339"/>
              <a:ext cx="569119" cy="1591878"/>
              <a:chOff x="3405491" y="3772225"/>
              <a:chExt cx="569119" cy="1591878"/>
            </a:xfrm>
          </p:grpSpPr>
          <p:sp>
            <p:nvSpPr>
              <p:cNvPr id="44" name="Rectangle: Rounded Corners 43"/>
              <p:cNvSpPr/>
              <p:nvPr/>
            </p:nvSpPr>
            <p:spPr>
              <a:xfrm rot="21208755">
                <a:off x="3705251" y="3772225"/>
                <a:ext cx="165008" cy="1506764"/>
              </a:xfrm>
              <a:prstGeom prst="roundRect">
                <a:avLst>
                  <a:gd name="adj" fmla="val 37207"/>
                </a:avLst>
              </a:prstGeom>
              <a:solidFill>
                <a:srgbClr val="FC9D77"/>
              </a:solidFill>
              <a:ln>
                <a:noFill/>
              </a:ln>
              <a:effectLst>
                <a:glow rad="63500">
                  <a:srgbClr val="FAA07F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3405491" y="5198609"/>
                <a:ext cx="569119" cy="165494"/>
              </a:xfrm>
              <a:custGeom>
                <a:avLst/>
                <a:gdLst>
                  <a:gd name="connsiteX0" fmla="*/ 0 w 569119"/>
                  <a:gd name="connsiteY0" fmla="*/ 180975 h 180975"/>
                  <a:gd name="connsiteX1" fmla="*/ 4762 w 569119"/>
                  <a:gd name="connsiteY1" fmla="*/ 126206 h 180975"/>
                  <a:gd name="connsiteX2" fmla="*/ 45244 w 569119"/>
                  <a:gd name="connsiteY2" fmla="*/ 97631 h 180975"/>
                  <a:gd name="connsiteX3" fmla="*/ 119062 w 569119"/>
                  <a:gd name="connsiteY3" fmla="*/ 100012 h 180975"/>
                  <a:gd name="connsiteX4" fmla="*/ 195262 w 569119"/>
                  <a:gd name="connsiteY4" fmla="*/ 59531 h 180975"/>
                  <a:gd name="connsiteX5" fmla="*/ 261937 w 569119"/>
                  <a:gd name="connsiteY5" fmla="*/ 35719 h 180975"/>
                  <a:gd name="connsiteX6" fmla="*/ 347662 w 569119"/>
                  <a:gd name="connsiteY6" fmla="*/ 0 h 180975"/>
                  <a:gd name="connsiteX7" fmla="*/ 419100 w 569119"/>
                  <a:gd name="connsiteY7" fmla="*/ 28575 h 180975"/>
                  <a:gd name="connsiteX8" fmla="*/ 457200 w 569119"/>
                  <a:gd name="connsiteY8" fmla="*/ 42862 h 180975"/>
                  <a:gd name="connsiteX9" fmla="*/ 528637 w 569119"/>
                  <a:gd name="connsiteY9" fmla="*/ 33337 h 180975"/>
                  <a:gd name="connsiteX10" fmla="*/ 569119 w 569119"/>
                  <a:gd name="connsiteY10" fmla="*/ 30956 h 180975"/>
                  <a:gd name="connsiteX11" fmla="*/ 569119 w 569119"/>
                  <a:gd name="connsiteY11" fmla="*/ 142875 h 180975"/>
                  <a:gd name="connsiteX12" fmla="*/ 557212 w 569119"/>
                  <a:gd name="connsiteY12" fmla="*/ 176212 h 180975"/>
                  <a:gd name="connsiteX13" fmla="*/ 250031 w 569119"/>
                  <a:gd name="connsiteY13" fmla="*/ 176212 h 180975"/>
                  <a:gd name="connsiteX14" fmla="*/ 0 w 569119"/>
                  <a:gd name="connsiteY14" fmla="*/ 180975 h 180975"/>
                  <a:gd name="connsiteX0" fmla="*/ 0 w 569119"/>
                  <a:gd name="connsiteY0" fmla="*/ 180975 h 180975"/>
                  <a:gd name="connsiteX1" fmla="*/ 4762 w 569119"/>
                  <a:gd name="connsiteY1" fmla="*/ 126206 h 180975"/>
                  <a:gd name="connsiteX2" fmla="*/ 45244 w 569119"/>
                  <a:gd name="connsiteY2" fmla="*/ 97631 h 180975"/>
                  <a:gd name="connsiteX3" fmla="*/ 119062 w 569119"/>
                  <a:gd name="connsiteY3" fmla="*/ 100012 h 180975"/>
                  <a:gd name="connsiteX4" fmla="*/ 195262 w 569119"/>
                  <a:gd name="connsiteY4" fmla="*/ 59531 h 180975"/>
                  <a:gd name="connsiteX5" fmla="*/ 261937 w 569119"/>
                  <a:gd name="connsiteY5" fmla="*/ 35719 h 180975"/>
                  <a:gd name="connsiteX6" fmla="*/ 347662 w 569119"/>
                  <a:gd name="connsiteY6" fmla="*/ 0 h 180975"/>
                  <a:gd name="connsiteX7" fmla="*/ 419100 w 569119"/>
                  <a:gd name="connsiteY7" fmla="*/ 28575 h 180975"/>
                  <a:gd name="connsiteX8" fmla="*/ 457200 w 569119"/>
                  <a:gd name="connsiteY8" fmla="*/ 42862 h 180975"/>
                  <a:gd name="connsiteX9" fmla="*/ 528637 w 569119"/>
                  <a:gd name="connsiteY9" fmla="*/ 33337 h 180975"/>
                  <a:gd name="connsiteX10" fmla="*/ 569119 w 569119"/>
                  <a:gd name="connsiteY10" fmla="*/ 30956 h 180975"/>
                  <a:gd name="connsiteX11" fmla="*/ 569119 w 569119"/>
                  <a:gd name="connsiteY11" fmla="*/ 142875 h 180975"/>
                  <a:gd name="connsiteX12" fmla="*/ 557212 w 569119"/>
                  <a:gd name="connsiteY12" fmla="*/ 176212 h 180975"/>
                  <a:gd name="connsiteX13" fmla="*/ 250031 w 569119"/>
                  <a:gd name="connsiteY13" fmla="*/ 176212 h 180975"/>
                  <a:gd name="connsiteX14" fmla="*/ 0 w 569119"/>
                  <a:gd name="connsiteY14" fmla="*/ 180975 h 180975"/>
                  <a:gd name="connsiteX0" fmla="*/ 0 w 569119"/>
                  <a:gd name="connsiteY0" fmla="*/ 180975 h 180975"/>
                  <a:gd name="connsiteX1" fmla="*/ 4762 w 569119"/>
                  <a:gd name="connsiteY1" fmla="*/ 126206 h 180975"/>
                  <a:gd name="connsiteX2" fmla="*/ 45244 w 569119"/>
                  <a:gd name="connsiteY2" fmla="*/ 97631 h 180975"/>
                  <a:gd name="connsiteX3" fmla="*/ 119062 w 569119"/>
                  <a:gd name="connsiteY3" fmla="*/ 100012 h 180975"/>
                  <a:gd name="connsiteX4" fmla="*/ 195262 w 569119"/>
                  <a:gd name="connsiteY4" fmla="*/ 59531 h 180975"/>
                  <a:gd name="connsiteX5" fmla="*/ 261937 w 569119"/>
                  <a:gd name="connsiteY5" fmla="*/ 35719 h 180975"/>
                  <a:gd name="connsiteX6" fmla="*/ 347662 w 569119"/>
                  <a:gd name="connsiteY6" fmla="*/ 0 h 180975"/>
                  <a:gd name="connsiteX7" fmla="*/ 419100 w 569119"/>
                  <a:gd name="connsiteY7" fmla="*/ 28575 h 180975"/>
                  <a:gd name="connsiteX8" fmla="*/ 457200 w 569119"/>
                  <a:gd name="connsiteY8" fmla="*/ 42862 h 180975"/>
                  <a:gd name="connsiteX9" fmla="*/ 528637 w 569119"/>
                  <a:gd name="connsiteY9" fmla="*/ 33337 h 180975"/>
                  <a:gd name="connsiteX10" fmla="*/ 569119 w 569119"/>
                  <a:gd name="connsiteY10" fmla="*/ 30956 h 180975"/>
                  <a:gd name="connsiteX11" fmla="*/ 569119 w 569119"/>
                  <a:gd name="connsiteY11" fmla="*/ 142875 h 180975"/>
                  <a:gd name="connsiteX12" fmla="*/ 557212 w 569119"/>
                  <a:gd name="connsiteY12" fmla="*/ 176212 h 180975"/>
                  <a:gd name="connsiteX13" fmla="*/ 250031 w 569119"/>
                  <a:gd name="connsiteY13" fmla="*/ 176212 h 180975"/>
                  <a:gd name="connsiteX14" fmla="*/ 0 w 569119"/>
                  <a:gd name="connsiteY14" fmla="*/ 180975 h 180975"/>
                  <a:gd name="connsiteX0" fmla="*/ 0 w 569119"/>
                  <a:gd name="connsiteY0" fmla="*/ 181020 h 181020"/>
                  <a:gd name="connsiteX1" fmla="*/ 4762 w 569119"/>
                  <a:gd name="connsiteY1" fmla="*/ 126251 h 181020"/>
                  <a:gd name="connsiteX2" fmla="*/ 45244 w 569119"/>
                  <a:gd name="connsiteY2" fmla="*/ 97676 h 181020"/>
                  <a:gd name="connsiteX3" fmla="*/ 119062 w 569119"/>
                  <a:gd name="connsiteY3" fmla="*/ 100057 h 181020"/>
                  <a:gd name="connsiteX4" fmla="*/ 195262 w 569119"/>
                  <a:gd name="connsiteY4" fmla="*/ 59576 h 181020"/>
                  <a:gd name="connsiteX5" fmla="*/ 261937 w 569119"/>
                  <a:gd name="connsiteY5" fmla="*/ 35764 h 181020"/>
                  <a:gd name="connsiteX6" fmla="*/ 347662 w 569119"/>
                  <a:gd name="connsiteY6" fmla="*/ 45 h 181020"/>
                  <a:gd name="connsiteX7" fmla="*/ 419100 w 569119"/>
                  <a:gd name="connsiteY7" fmla="*/ 28620 h 181020"/>
                  <a:gd name="connsiteX8" fmla="*/ 457200 w 569119"/>
                  <a:gd name="connsiteY8" fmla="*/ 42907 h 181020"/>
                  <a:gd name="connsiteX9" fmla="*/ 528637 w 569119"/>
                  <a:gd name="connsiteY9" fmla="*/ 33382 h 181020"/>
                  <a:gd name="connsiteX10" fmla="*/ 569119 w 569119"/>
                  <a:gd name="connsiteY10" fmla="*/ 31001 h 181020"/>
                  <a:gd name="connsiteX11" fmla="*/ 569119 w 569119"/>
                  <a:gd name="connsiteY11" fmla="*/ 142920 h 181020"/>
                  <a:gd name="connsiteX12" fmla="*/ 557212 w 569119"/>
                  <a:gd name="connsiteY12" fmla="*/ 176257 h 181020"/>
                  <a:gd name="connsiteX13" fmla="*/ 250031 w 569119"/>
                  <a:gd name="connsiteY13" fmla="*/ 176257 h 181020"/>
                  <a:gd name="connsiteX14" fmla="*/ 0 w 569119"/>
                  <a:gd name="connsiteY14" fmla="*/ 181020 h 181020"/>
                  <a:gd name="connsiteX0" fmla="*/ 0 w 569119"/>
                  <a:gd name="connsiteY0" fmla="*/ 181020 h 181020"/>
                  <a:gd name="connsiteX1" fmla="*/ 4762 w 569119"/>
                  <a:gd name="connsiteY1" fmla="*/ 126251 h 181020"/>
                  <a:gd name="connsiteX2" fmla="*/ 45244 w 569119"/>
                  <a:gd name="connsiteY2" fmla="*/ 97676 h 181020"/>
                  <a:gd name="connsiteX3" fmla="*/ 119062 w 569119"/>
                  <a:gd name="connsiteY3" fmla="*/ 100057 h 181020"/>
                  <a:gd name="connsiteX4" fmla="*/ 195262 w 569119"/>
                  <a:gd name="connsiteY4" fmla="*/ 59576 h 181020"/>
                  <a:gd name="connsiteX5" fmla="*/ 261937 w 569119"/>
                  <a:gd name="connsiteY5" fmla="*/ 35764 h 181020"/>
                  <a:gd name="connsiteX6" fmla="*/ 347662 w 569119"/>
                  <a:gd name="connsiteY6" fmla="*/ 45 h 181020"/>
                  <a:gd name="connsiteX7" fmla="*/ 419100 w 569119"/>
                  <a:gd name="connsiteY7" fmla="*/ 28620 h 181020"/>
                  <a:gd name="connsiteX8" fmla="*/ 457200 w 569119"/>
                  <a:gd name="connsiteY8" fmla="*/ 42907 h 181020"/>
                  <a:gd name="connsiteX9" fmla="*/ 528637 w 569119"/>
                  <a:gd name="connsiteY9" fmla="*/ 33382 h 181020"/>
                  <a:gd name="connsiteX10" fmla="*/ 569119 w 569119"/>
                  <a:gd name="connsiteY10" fmla="*/ 31001 h 181020"/>
                  <a:gd name="connsiteX11" fmla="*/ 569119 w 569119"/>
                  <a:gd name="connsiteY11" fmla="*/ 142920 h 181020"/>
                  <a:gd name="connsiteX12" fmla="*/ 557212 w 569119"/>
                  <a:gd name="connsiteY12" fmla="*/ 176257 h 181020"/>
                  <a:gd name="connsiteX13" fmla="*/ 250031 w 569119"/>
                  <a:gd name="connsiteY13" fmla="*/ 176257 h 181020"/>
                  <a:gd name="connsiteX14" fmla="*/ 0 w 569119"/>
                  <a:gd name="connsiteY14" fmla="*/ 181020 h 18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9119" h="181020">
                    <a:moveTo>
                      <a:pt x="0" y="181020"/>
                    </a:moveTo>
                    <a:lnTo>
                      <a:pt x="4762" y="126251"/>
                    </a:lnTo>
                    <a:cubicBezTo>
                      <a:pt x="12303" y="112360"/>
                      <a:pt x="26194" y="102042"/>
                      <a:pt x="45244" y="97676"/>
                    </a:cubicBezTo>
                    <a:cubicBezTo>
                      <a:pt x="64294" y="93310"/>
                      <a:pt x="94059" y="106407"/>
                      <a:pt x="119062" y="100057"/>
                    </a:cubicBezTo>
                    <a:lnTo>
                      <a:pt x="195262" y="59576"/>
                    </a:lnTo>
                    <a:cubicBezTo>
                      <a:pt x="220662" y="46082"/>
                      <a:pt x="236537" y="45686"/>
                      <a:pt x="261937" y="35764"/>
                    </a:cubicBezTo>
                    <a:lnTo>
                      <a:pt x="347662" y="45"/>
                    </a:lnTo>
                    <a:cubicBezTo>
                      <a:pt x="373856" y="-1146"/>
                      <a:pt x="400844" y="21476"/>
                      <a:pt x="419100" y="28620"/>
                    </a:cubicBezTo>
                    <a:cubicBezTo>
                      <a:pt x="437356" y="35764"/>
                      <a:pt x="438944" y="42113"/>
                      <a:pt x="457200" y="42907"/>
                    </a:cubicBezTo>
                    <a:cubicBezTo>
                      <a:pt x="475456" y="43701"/>
                      <a:pt x="509984" y="35366"/>
                      <a:pt x="528637" y="33382"/>
                    </a:cubicBezTo>
                    <a:lnTo>
                      <a:pt x="569119" y="31001"/>
                    </a:lnTo>
                    <a:lnTo>
                      <a:pt x="569119" y="142920"/>
                    </a:lnTo>
                    <a:lnTo>
                      <a:pt x="557212" y="176257"/>
                    </a:lnTo>
                    <a:lnTo>
                      <a:pt x="250031" y="176257"/>
                    </a:lnTo>
                    <a:lnTo>
                      <a:pt x="0" y="181020"/>
                    </a:lnTo>
                    <a:close/>
                  </a:path>
                </a:pathLst>
              </a:custGeom>
              <a:solidFill>
                <a:srgbClr val="583B3D"/>
              </a:solidFill>
              <a:ln>
                <a:noFill/>
              </a:ln>
              <a:effectLst>
                <a:glow rad="12700">
                  <a:srgbClr val="9A8B8C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Anchor Point For Rotation"/>
            <p:cNvSpPr/>
            <p:nvPr/>
          </p:nvSpPr>
          <p:spPr>
            <a:xfrm flipH="1">
              <a:off x="3955953" y="2717594"/>
              <a:ext cx="114982" cy="1149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Thighs"/>
          <p:cNvGrpSpPr/>
          <p:nvPr/>
        </p:nvGrpSpPr>
        <p:grpSpPr>
          <a:xfrm>
            <a:off x="4060072" y="3571967"/>
            <a:ext cx="1125914" cy="506699"/>
            <a:chOff x="1797628" y="3525604"/>
            <a:chExt cx="1125914" cy="506699"/>
          </a:xfrm>
        </p:grpSpPr>
        <p:sp>
          <p:nvSpPr>
            <p:cNvPr id="50" name="Freeform: Shape 49"/>
            <p:cNvSpPr/>
            <p:nvPr/>
          </p:nvSpPr>
          <p:spPr>
            <a:xfrm>
              <a:off x="1797628" y="3654478"/>
              <a:ext cx="1125914" cy="377825"/>
            </a:xfrm>
            <a:custGeom>
              <a:avLst/>
              <a:gdLst>
                <a:gd name="connsiteX0" fmla="*/ 0 w 1031875"/>
                <a:gd name="connsiteY0" fmla="*/ 101600 h 377825"/>
                <a:gd name="connsiteX1" fmla="*/ 53975 w 1031875"/>
                <a:gd name="connsiteY1" fmla="*/ 152400 h 377825"/>
                <a:gd name="connsiteX2" fmla="*/ 69850 w 1031875"/>
                <a:gd name="connsiteY2" fmla="*/ 193675 h 377825"/>
                <a:gd name="connsiteX3" fmla="*/ 66675 w 1031875"/>
                <a:gd name="connsiteY3" fmla="*/ 273050 h 377825"/>
                <a:gd name="connsiteX4" fmla="*/ 73025 w 1031875"/>
                <a:gd name="connsiteY4" fmla="*/ 346075 h 377825"/>
                <a:gd name="connsiteX5" fmla="*/ 920750 w 1031875"/>
                <a:gd name="connsiteY5" fmla="*/ 333375 h 377825"/>
                <a:gd name="connsiteX6" fmla="*/ 927100 w 1031875"/>
                <a:gd name="connsiteY6" fmla="*/ 377825 h 377825"/>
                <a:gd name="connsiteX7" fmla="*/ 1028700 w 1031875"/>
                <a:gd name="connsiteY7" fmla="*/ 377825 h 377825"/>
                <a:gd name="connsiteX8" fmla="*/ 1031875 w 1031875"/>
                <a:gd name="connsiteY8" fmla="*/ 0 h 377825"/>
                <a:gd name="connsiteX9" fmla="*/ 962025 w 1031875"/>
                <a:gd name="connsiteY9" fmla="*/ 28575 h 377825"/>
                <a:gd name="connsiteX10" fmla="*/ 923925 w 1031875"/>
                <a:gd name="connsiteY10" fmla="*/ 57150 h 377825"/>
                <a:gd name="connsiteX11" fmla="*/ 920750 w 1031875"/>
                <a:gd name="connsiteY11" fmla="*/ 82550 h 377825"/>
                <a:gd name="connsiteX12" fmla="*/ 0 w 1031875"/>
                <a:gd name="connsiteY12" fmla="*/ 101600 h 3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1875" h="377825">
                  <a:moveTo>
                    <a:pt x="0" y="101600"/>
                  </a:moveTo>
                  <a:lnTo>
                    <a:pt x="53975" y="152400"/>
                  </a:lnTo>
                  <a:lnTo>
                    <a:pt x="69850" y="193675"/>
                  </a:lnTo>
                  <a:lnTo>
                    <a:pt x="66675" y="273050"/>
                  </a:lnTo>
                  <a:lnTo>
                    <a:pt x="73025" y="346075"/>
                  </a:lnTo>
                  <a:lnTo>
                    <a:pt x="920750" y="333375"/>
                  </a:lnTo>
                  <a:lnTo>
                    <a:pt x="927100" y="377825"/>
                  </a:lnTo>
                  <a:lnTo>
                    <a:pt x="1028700" y="377825"/>
                  </a:lnTo>
                  <a:cubicBezTo>
                    <a:pt x="1029758" y="251883"/>
                    <a:pt x="1030817" y="125942"/>
                    <a:pt x="1031875" y="0"/>
                  </a:cubicBezTo>
                  <a:lnTo>
                    <a:pt x="962025" y="28575"/>
                  </a:lnTo>
                  <a:lnTo>
                    <a:pt x="923925" y="57150"/>
                  </a:lnTo>
                  <a:lnTo>
                    <a:pt x="920750" y="8255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6EB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2802098" y="3525604"/>
              <a:ext cx="121444" cy="502444"/>
            </a:xfrm>
            <a:custGeom>
              <a:avLst/>
              <a:gdLst>
                <a:gd name="connsiteX0" fmla="*/ 0 w 121444"/>
                <a:gd name="connsiteY0" fmla="*/ 85725 h 502444"/>
                <a:gd name="connsiteX1" fmla="*/ 38100 w 121444"/>
                <a:gd name="connsiteY1" fmla="*/ 38100 h 502444"/>
                <a:gd name="connsiteX2" fmla="*/ 78582 w 121444"/>
                <a:gd name="connsiteY2" fmla="*/ 2381 h 502444"/>
                <a:gd name="connsiteX3" fmla="*/ 121444 w 121444"/>
                <a:gd name="connsiteY3" fmla="*/ 0 h 502444"/>
                <a:gd name="connsiteX4" fmla="*/ 116682 w 121444"/>
                <a:gd name="connsiteY4" fmla="*/ 502444 h 502444"/>
                <a:gd name="connsiteX5" fmla="*/ 4763 w 121444"/>
                <a:gd name="connsiteY5" fmla="*/ 502444 h 502444"/>
                <a:gd name="connsiteX6" fmla="*/ 0 w 121444"/>
                <a:gd name="connsiteY6" fmla="*/ 85725 h 50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444" h="502444">
                  <a:moveTo>
                    <a:pt x="0" y="85725"/>
                  </a:moveTo>
                  <a:lnTo>
                    <a:pt x="38100" y="38100"/>
                  </a:lnTo>
                  <a:lnTo>
                    <a:pt x="78582" y="2381"/>
                  </a:lnTo>
                  <a:lnTo>
                    <a:pt x="121444" y="0"/>
                  </a:lnTo>
                  <a:cubicBezTo>
                    <a:pt x="119857" y="167481"/>
                    <a:pt x="118269" y="334963"/>
                    <a:pt x="116682" y="502444"/>
                  </a:cubicBezTo>
                  <a:lnTo>
                    <a:pt x="4763" y="502444"/>
                  </a:lnTo>
                  <a:cubicBezTo>
                    <a:pt x="3175" y="363538"/>
                    <a:pt x="1588" y="224631"/>
                    <a:pt x="0" y="85725"/>
                  </a:cubicBezTo>
                  <a:close/>
                </a:path>
              </a:pathLst>
            </a:custGeom>
            <a:solidFill>
              <a:srgbClr val="5C966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Left Leg"/>
          <p:cNvGrpSpPr/>
          <p:nvPr/>
        </p:nvGrpSpPr>
        <p:grpSpPr>
          <a:xfrm>
            <a:off x="3728885" y="2718342"/>
            <a:ext cx="569119" cy="2713041"/>
            <a:chOff x="3728885" y="2718342"/>
            <a:chExt cx="569119" cy="2713041"/>
          </a:xfrm>
        </p:grpSpPr>
        <p:grpSp>
          <p:nvGrpSpPr>
            <p:cNvPr id="42" name="Left Leg"/>
            <p:cNvGrpSpPr/>
            <p:nvPr/>
          </p:nvGrpSpPr>
          <p:grpSpPr>
            <a:xfrm>
              <a:off x="3728885" y="3823980"/>
              <a:ext cx="569119" cy="1607403"/>
              <a:chOff x="3405491" y="3772225"/>
              <a:chExt cx="569119" cy="1607403"/>
            </a:xfrm>
          </p:grpSpPr>
          <p:sp>
            <p:nvSpPr>
              <p:cNvPr id="40" name="Rectangle: Rounded Corners 39"/>
              <p:cNvSpPr/>
              <p:nvPr/>
            </p:nvSpPr>
            <p:spPr>
              <a:xfrm rot="21208755">
                <a:off x="3705251" y="3772225"/>
                <a:ext cx="165008" cy="1506764"/>
              </a:xfrm>
              <a:prstGeom prst="roundRect">
                <a:avLst>
                  <a:gd name="adj" fmla="val 37207"/>
                </a:avLst>
              </a:prstGeom>
              <a:solidFill>
                <a:srgbClr val="FDBD8C"/>
              </a:solidFill>
              <a:ln>
                <a:noFill/>
              </a:ln>
              <a:effectLst>
                <a:glow rad="63500">
                  <a:srgbClr val="FDBD8C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3405491" y="5198608"/>
                <a:ext cx="569119" cy="181020"/>
              </a:xfrm>
              <a:custGeom>
                <a:avLst/>
                <a:gdLst>
                  <a:gd name="connsiteX0" fmla="*/ 0 w 569119"/>
                  <a:gd name="connsiteY0" fmla="*/ 180975 h 180975"/>
                  <a:gd name="connsiteX1" fmla="*/ 4762 w 569119"/>
                  <a:gd name="connsiteY1" fmla="*/ 126206 h 180975"/>
                  <a:gd name="connsiteX2" fmla="*/ 45244 w 569119"/>
                  <a:gd name="connsiteY2" fmla="*/ 97631 h 180975"/>
                  <a:gd name="connsiteX3" fmla="*/ 119062 w 569119"/>
                  <a:gd name="connsiteY3" fmla="*/ 100012 h 180975"/>
                  <a:gd name="connsiteX4" fmla="*/ 195262 w 569119"/>
                  <a:gd name="connsiteY4" fmla="*/ 59531 h 180975"/>
                  <a:gd name="connsiteX5" fmla="*/ 261937 w 569119"/>
                  <a:gd name="connsiteY5" fmla="*/ 35719 h 180975"/>
                  <a:gd name="connsiteX6" fmla="*/ 347662 w 569119"/>
                  <a:gd name="connsiteY6" fmla="*/ 0 h 180975"/>
                  <a:gd name="connsiteX7" fmla="*/ 419100 w 569119"/>
                  <a:gd name="connsiteY7" fmla="*/ 28575 h 180975"/>
                  <a:gd name="connsiteX8" fmla="*/ 457200 w 569119"/>
                  <a:gd name="connsiteY8" fmla="*/ 42862 h 180975"/>
                  <a:gd name="connsiteX9" fmla="*/ 528637 w 569119"/>
                  <a:gd name="connsiteY9" fmla="*/ 33337 h 180975"/>
                  <a:gd name="connsiteX10" fmla="*/ 569119 w 569119"/>
                  <a:gd name="connsiteY10" fmla="*/ 30956 h 180975"/>
                  <a:gd name="connsiteX11" fmla="*/ 569119 w 569119"/>
                  <a:gd name="connsiteY11" fmla="*/ 142875 h 180975"/>
                  <a:gd name="connsiteX12" fmla="*/ 557212 w 569119"/>
                  <a:gd name="connsiteY12" fmla="*/ 176212 h 180975"/>
                  <a:gd name="connsiteX13" fmla="*/ 250031 w 569119"/>
                  <a:gd name="connsiteY13" fmla="*/ 176212 h 180975"/>
                  <a:gd name="connsiteX14" fmla="*/ 0 w 569119"/>
                  <a:gd name="connsiteY14" fmla="*/ 180975 h 180975"/>
                  <a:gd name="connsiteX0" fmla="*/ 0 w 569119"/>
                  <a:gd name="connsiteY0" fmla="*/ 180975 h 180975"/>
                  <a:gd name="connsiteX1" fmla="*/ 4762 w 569119"/>
                  <a:gd name="connsiteY1" fmla="*/ 126206 h 180975"/>
                  <a:gd name="connsiteX2" fmla="*/ 45244 w 569119"/>
                  <a:gd name="connsiteY2" fmla="*/ 97631 h 180975"/>
                  <a:gd name="connsiteX3" fmla="*/ 119062 w 569119"/>
                  <a:gd name="connsiteY3" fmla="*/ 100012 h 180975"/>
                  <a:gd name="connsiteX4" fmla="*/ 195262 w 569119"/>
                  <a:gd name="connsiteY4" fmla="*/ 59531 h 180975"/>
                  <a:gd name="connsiteX5" fmla="*/ 261937 w 569119"/>
                  <a:gd name="connsiteY5" fmla="*/ 35719 h 180975"/>
                  <a:gd name="connsiteX6" fmla="*/ 347662 w 569119"/>
                  <a:gd name="connsiteY6" fmla="*/ 0 h 180975"/>
                  <a:gd name="connsiteX7" fmla="*/ 419100 w 569119"/>
                  <a:gd name="connsiteY7" fmla="*/ 28575 h 180975"/>
                  <a:gd name="connsiteX8" fmla="*/ 457200 w 569119"/>
                  <a:gd name="connsiteY8" fmla="*/ 42862 h 180975"/>
                  <a:gd name="connsiteX9" fmla="*/ 528637 w 569119"/>
                  <a:gd name="connsiteY9" fmla="*/ 33337 h 180975"/>
                  <a:gd name="connsiteX10" fmla="*/ 569119 w 569119"/>
                  <a:gd name="connsiteY10" fmla="*/ 30956 h 180975"/>
                  <a:gd name="connsiteX11" fmla="*/ 569119 w 569119"/>
                  <a:gd name="connsiteY11" fmla="*/ 142875 h 180975"/>
                  <a:gd name="connsiteX12" fmla="*/ 557212 w 569119"/>
                  <a:gd name="connsiteY12" fmla="*/ 176212 h 180975"/>
                  <a:gd name="connsiteX13" fmla="*/ 250031 w 569119"/>
                  <a:gd name="connsiteY13" fmla="*/ 176212 h 180975"/>
                  <a:gd name="connsiteX14" fmla="*/ 0 w 569119"/>
                  <a:gd name="connsiteY14" fmla="*/ 180975 h 180975"/>
                  <a:gd name="connsiteX0" fmla="*/ 0 w 569119"/>
                  <a:gd name="connsiteY0" fmla="*/ 180975 h 180975"/>
                  <a:gd name="connsiteX1" fmla="*/ 4762 w 569119"/>
                  <a:gd name="connsiteY1" fmla="*/ 126206 h 180975"/>
                  <a:gd name="connsiteX2" fmla="*/ 45244 w 569119"/>
                  <a:gd name="connsiteY2" fmla="*/ 97631 h 180975"/>
                  <a:gd name="connsiteX3" fmla="*/ 119062 w 569119"/>
                  <a:gd name="connsiteY3" fmla="*/ 100012 h 180975"/>
                  <a:gd name="connsiteX4" fmla="*/ 195262 w 569119"/>
                  <a:gd name="connsiteY4" fmla="*/ 59531 h 180975"/>
                  <a:gd name="connsiteX5" fmla="*/ 261937 w 569119"/>
                  <a:gd name="connsiteY5" fmla="*/ 35719 h 180975"/>
                  <a:gd name="connsiteX6" fmla="*/ 347662 w 569119"/>
                  <a:gd name="connsiteY6" fmla="*/ 0 h 180975"/>
                  <a:gd name="connsiteX7" fmla="*/ 419100 w 569119"/>
                  <a:gd name="connsiteY7" fmla="*/ 28575 h 180975"/>
                  <a:gd name="connsiteX8" fmla="*/ 457200 w 569119"/>
                  <a:gd name="connsiteY8" fmla="*/ 42862 h 180975"/>
                  <a:gd name="connsiteX9" fmla="*/ 528637 w 569119"/>
                  <a:gd name="connsiteY9" fmla="*/ 33337 h 180975"/>
                  <a:gd name="connsiteX10" fmla="*/ 569119 w 569119"/>
                  <a:gd name="connsiteY10" fmla="*/ 30956 h 180975"/>
                  <a:gd name="connsiteX11" fmla="*/ 569119 w 569119"/>
                  <a:gd name="connsiteY11" fmla="*/ 142875 h 180975"/>
                  <a:gd name="connsiteX12" fmla="*/ 557212 w 569119"/>
                  <a:gd name="connsiteY12" fmla="*/ 176212 h 180975"/>
                  <a:gd name="connsiteX13" fmla="*/ 250031 w 569119"/>
                  <a:gd name="connsiteY13" fmla="*/ 176212 h 180975"/>
                  <a:gd name="connsiteX14" fmla="*/ 0 w 569119"/>
                  <a:gd name="connsiteY14" fmla="*/ 180975 h 180975"/>
                  <a:gd name="connsiteX0" fmla="*/ 0 w 569119"/>
                  <a:gd name="connsiteY0" fmla="*/ 181020 h 181020"/>
                  <a:gd name="connsiteX1" fmla="*/ 4762 w 569119"/>
                  <a:gd name="connsiteY1" fmla="*/ 126251 h 181020"/>
                  <a:gd name="connsiteX2" fmla="*/ 45244 w 569119"/>
                  <a:gd name="connsiteY2" fmla="*/ 97676 h 181020"/>
                  <a:gd name="connsiteX3" fmla="*/ 119062 w 569119"/>
                  <a:gd name="connsiteY3" fmla="*/ 100057 h 181020"/>
                  <a:gd name="connsiteX4" fmla="*/ 195262 w 569119"/>
                  <a:gd name="connsiteY4" fmla="*/ 59576 h 181020"/>
                  <a:gd name="connsiteX5" fmla="*/ 261937 w 569119"/>
                  <a:gd name="connsiteY5" fmla="*/ 35764 h 181020"/>
                  <a:gd name="connsiteX6" fmla="*/ 347662 w 569119"/>
                  <a:gd name="connsiteY6" fmla="*/ 45 h 181020"/>
                  <a:gd name="connsiteX7" fmla="*/ 419100 w 569119"/>
                  <a:gd name="connsiteY7" fmla="*/ 28620 h 181020"/>
                  <a:gd name="connsiteX8" fmla="*/ 457200 w 569119"/>
                  <a:gd name="connsiteY8" fmla="*/ 42907 h 181020"/>
                  <a:gd name="connsiteX9" fmla="*/ 528637 w 569119"/>
                  <a:gd name="connsiteY9" fmla="*/ 33382 h 181020"/>
                  <a:gd name="connsiteX10" fmla="*/ 569119 w 569119"/>
                  <a:gd name="connsiteY10" fmla="*/ 31001 h 181020"/>
                  <a:gd name="connsiteX11" fmla="*/ 569119 w 569119"/>
                  <a:gd name="connsiteY11" fmla="*/ 142920 h 181020"/>
                  <a:gd name="connsiteX12" fmla="*/ 557212 w 569119"/>
                  <a:gd name="connsiteY12" fmla="*/ 176257 h 181020"/>
                  <a:gd name="connsiteX13" fmla="*/ 250031 w 569119"/>
                  <a:gd name="connsiteY13" fmla="*/ 176257 h 181020"/>
                  <a:gd name="connsiteX14" fmla="*/ 0 w 569119"/>
                  <a:gd name="connsiteY14" fmla="*/ 181020 h 181020"/>
                  <a:gd name="connsiteX0" fmla="*/ 0 w 569119"/>
                  <a:gd name="connsiteY0" fmla="*/ 181020 h 181020"/>
                  <a:gd name="connsiteX1" fmla="*/ 4762 w 569119"/>
                  <a:gd name="connsiteY1" fmla="*/ 126251 h 181020"/>
                  <a:gd name="connsiteX2" fmla="*/ 45244 w 569119"/>
                  <a:gd name="connsiteY2" fmla="*/ 97676 h 181020"/>
                  <a:gd name="connsiteX3" fmla="*/ 119062 w 569119"/>
                  <a:gd name="connsiteY3" fmla="*/ 100057 h 181020"/>
                  <a:gd name="connsiteX4" fmla="*/ 195262 w 569119"/>
                  <a:gd name="connsiteY4" fmla="*/ 59576 h 181020"/>
                  <a:gd name="connsiteX5" fmla="*/ 261937 w 569119"/>
                  <a:gd name="connsiteY5" fmla="*/ 35764 h 181020"/>
                  <a:gd name="connsiteX6" fmla="*/ 347662 w 569119"/>
                  <a:gd name="connsiteY6" fmla="*/ 45 h 181020"/>
                  <a:gd name="connsiteX7" fmla="*/ 419100 w 569119"/>
                  <a:gd name="connsiteY7" fmla="*/ 28620 h 181020"/>
                  <a:gd name="connsiteX8" fmla="*/ 457200 w 569119"/>
                  <a:gd name="connsiteY8" fmla="*/ 42907 h 181020"/>
                  <a:gd name="connsiteX9" fmla="*/ 528637 w 569119"/>
                  <a:gd name="connsiteY9" fmla="*/ 33382 h 181020"/>
                  <a:gd name="connsiteX10" fmla="*/ 569119 w 569119"/>
                  <a:gd name="connsiteY10" fmla="*/ 31001 h 181020"/>
                  <a:gd name="connsiteX11" fmla="*/ 569119 w 569119"/>
                  <a:gd name="connsiteY11" fmla="*/ 142920 h 181020"/>
                  <a:gd name="connsiteX12" fmla="*/ 557212 w 569119"/>
                  <a:gd name="connsiteY12" fmla="*/ 176257 h 181020"/>
                  <a:gd name="connsiteX13" fmla="*/ 250031 w 569119"/>
                  <a:gd name="connsiteY13" fmla="*/ 176257 h 181020"/>
                  <a:gd name="connsiteX14" fmla="*/ 0 w 569119"/>
                  <a:gd name="connsiteY14" fmla="*/ 181020 h 18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9119" h="181020">
                    <a:moveTo>
                      <a:pt x="0" y="181020"/>
                    </a:moveTo>
                    <a:lnTo>
                      <a:pt x="4762" y="126251"/>
                    </a:lnTo>
                    <a:cubicBezTo>
                      <a:pt x="12303" y="112360"/>
                      <a:pt x="26194" y="102042"/>
                      <a:pt x="45244" y="97676"/>
                    </a:cubicBezTo>
                    <a:cubicBezTo>
                      <a:pt x="64294" y="93310"/>
                      <a:pt x="94059" y="106407"/>
                      <a:pt x="119062" y="100057"/>
                    </a:cubicBezTo>
                    <a:lnTo>
                      <a:pt x="195262" y="59576"/>
                    </a:lnTo>
                    <a:cubicBezTo>
                      <a:pt x="220662" y="46082"/>
                      <a:pt x="236537" y="45686"/>
                      <a:pt x="261937" y="35764"/>
                    </a:cubicBezTo>
                    <a:lnTo>
                      <a:pt x="347662" y="45"/>
                    </a:lnTo>
                    <a:cubicBezTo>
                      <a:pt x="373856" y="-1146"/>
                      <a:pt x="400844" y="21476"/>
                      <a:pt x="419100" y="28620"/>
                    </a:cubicBezTo>
                    <a:cubicBezTo>
                      <a:pt x="437356" y="35764"/>
                      <a:pt x="438944" y="42113"/>
                      <a:pt x="457200" y="42907"/>
                    </a:cubicBezTo>
                    <a:cubicBezTo>
                      <a:pt x="475456" y="43701"/>
                      <a:pt x="509984" y="35366"/>
                      <a:pt x="528637" y="33382"/>
                    </a:cubicBezTo>
                    <a:lnTo>
                      <a:pt x="569119" y="31001"/>
                    </a:lnTo>
                    <a:lnTo>
                      <a:pt x="569119" y="142920"/>
                    </a:lnTo>
                    <a:lnTo>
                      <a:pt x="557212" y="176257"/>
                    </a:lnTo>
                    <a:lnTo>
                      <a:pt x="250031" y="176257"/>
                    </a:lnTo>
                    <a:lnTo>
                      <a:pt x="0" y="181020"/>
                    </a:lnTo>
                    <a:close/>
                  </a:path>
                </a:pathLst>
              </a:custGeom>
              <a:solidFill>
                <a:srgbClr val="583B3D"/>
              </a:solidFill>
              <a:ln>
                <a:noFill/>
              </a:ln>
              <a:effectLst>
                <a:glow rad="12700">
                  <a:srgbClr val="9A8B8C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nchor Point for Rotation"/>
            <p:cNvSpPr/>
            <p:nvPr/>
          </p:nvSpPr>
          <p:spPr>
            <a:xfrm flipH="1">
              <a:off x="3955953" y="2718342"/>
              <a:ext cx="114982" cy="1149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Face"/>
          <p:cNvGrpSpPr/>
          <p:nvPr/>
        </p:nvGrpSpPr>
        <p:grpSpPr>
          <a:xfrm>
            <a:off x="5780354" y="3563418"/>
            <a:ext cx="2033263" cy="1044167"/>
            <a:chOff x="5780354" y="3563418"/>
            <a:chExt cx="2033263" cy="1044167"/>
          </a:xfrm>
        </p:grpSpPr>
        <p:grpSp>
          <p:nvGrpSpPr>
            <p:cNvPr id="61" name="Neck and Face"/>
            <p:cNvGrpSpPr/>
            <p:nvPr/>
          </p:nvGrpSpPr>
          <p:grpSpPr>
            <a:xfrm>
              <a:off x="6755641" y="3563418"/>
              <a:ext cx="1057976" cy="520700"/>
              <a:chOff x="6756850" y="3518140"/>
              <a:chExt cx="1057976" cy="520700"/>
            </a:xfrm>
          </p:grpSpPr>
          <p:sp>
            <p:nvSpPr>
              <p:cNvPr id="55" name="Freeform: Shape 54"/>
              <p:cNvSpPr/>
              <p:nvPr/>
            </p:nvSpPr>
            <p:spPr>
              <a:xfrm>
                <a:off x="6955690" y="3584575"/>
                <a:ext cx="742950" cy="446267"/>
              </a:xfrm>
              <a:custGeom>
                <a:avLst/>
                <a:gdLst>
                  <a:gd name="connsiteX0" fmla="*/ 12700 w 673100"/>
                  <a:gd name="connsiteY0" fmla="*/ 0 h 450850"/>
                  <a:gd name="connsiteX1" fmla="*/ 0 w 673100"/>
                  <a:gd name="connsiteY1" fmla="*/ 79375 h 450850"/>
                  <a:gd name="connsiteX2" fmla="*/ 0 w 673100"/>
                  <a:gd name="connsiteY2" fmla="*/ 155575 h 450850"/>
                  <a:gd name="connsiteX3" fmla="*/ 12700 w 673100"/>
                  <a:gd name="connsiteY3" fmla="*/ 257175 h 450850"/>
                  <a:gd name="connsiteX4" fmla="*/ 57150 w 673100"/>
                  <a:gd name="connsiteY4" fmla="*/ 327025 h 450850"/>
                  <a:gd name="connsiteX5" fmla="*/ 177800 w 673100"/>
                  <a:gd name="connsiteY5" fmla="*/ 444500 h 450850"/>
                  <a:gd name="connsiteX6" fmla="*/ 644525 w 673100"/>
                  <a:gd name="connsiteY6" fmla="*/ 450850 h 450850"/>
                  <a:gd name="connsiteX7" fmla="*/ 673100 w 673100"/>
                  <a:gd name="connsiteY7" fmla="*/ 206375 h 450850"/>
                  <a:gd name="connsiteX8" fmla="*/ 666750 w 673100"/>
                  <a:gd name="connsiteY8" fmla="*/ 31750 h 450850"/>
                  <a:gd name="connsiteX9" fmla="*/ 622300 w 673100"/>
                  <a:gd name="connsiteY9" fmla="*/ 3175 h 450850"/>
                  <a:gd name="connsiteX10" fmla="*/ 12700 w 673100"/>
                  <a:gd name="connsiteY10" fmla="*/ 0 h 450850"/>
                  <a:gd name="connsiteX0" fmla="*/ 12700 w 692150"/>
                  <a:gd name="connsiteY0" fmla="*/ 0 h 457384"/>
                  <a:gd name="connsiteX1" fmla="*/ 0 w 692150"/>
                  <a:gd name="connsiteY1" fmla="*/ 79375 h 457384"/>
                  <a:gd name="connsiteX2" fmla="*/ 0 w 692150"/>
                  <a:gd name="connsiteY2" fmla="*/ 155575 h 457384"/>
                  <a:gd name="connsiteX3" fmla="*/ 12700 w 692150"/>
                  <a:gd name="connsiteY3" fmla="*/ 257175 h 457384"/>
                  <a:gd name="connsiteX4" fmla="*/ 57150 w 692150"/>
                  <a:gd name="connsiteY4" fmla="*/ 327025 h 457384"/>
                  <a:gd name="connsiteX5" fmla="*/ 177800 w 692150"/>
                  <a:gd name="connsiteY5" fmla="*/ 444500 h 457384"/>
                  <a:gd name="connsiteX6" fmla="*/ 692150 w 692150"/>
                  <a:gd name="connsiteY6" fmla="*/ 457384 h 457384"/>
                  <a:gd name="connsiteX7" fmla="*/ 673100 w 692150"/>
                  <a:gd name="connsiteY7" fmla="*/ 206375 h 457384"/>
                  <a:gd name="connsiteX8" fmla="*/ 666750 w 692150"/>
                  <a:gd name="connsiteY8" fmla="*/ 31750 h 457384"/>
                  <a:gd name="connsiteX9" fmla="*/ 622300 w 692150"/>
                  <a:gd name="connsiteY9" fmla="*/ 3175 h 457384"/>
                  <a:gd name="connsiteX10" fmla="*/ 12700 w 692150"/>
                  <a:gd name="connsiteY10" fmla="*/ 0 h 457384"/>
                  <a:gd name="connsiteX0" fmla="*/ 12700 w 733425"/>
                  <a:gd name="connsiteY0" fmla="*/ 0 h 457384"/>
                  <a:gd name="connsiteX1" fmla="*/ 0 w 733425"/>
                  <a:gd name="connsiteY1" fmla="*/ 79375 h 457384"/>
                  <a:gd name="connsiteX2" fmla="*/ 0 w 733425"/>
                  <a:gd name="connsiteY2" fmla="*/ 155575 h 457384"/>
                  <a:gd name="connsiteX3" fmla="*/ 12700 w 733425"/>
                  <a:gd name="connsiteY3" fmla="*/ 257175 h 457384"/>
                  <a:gd name="connsiteX4" fmla="*/ 57150 w 733425"/>
                  <a:gd name="connsiteY4" fmla="*/ 327025 h 457384"/>
                  <a:gd name="connsiteX5" fmla="*/ 177800 w 733425"/>
                  <a:gd name="connsiteY5" fmla="*/ 444500 h 457384"/>
                  <a:gd name="connsiteX6" fmla="*/ 692150 w 733425"/>
                  <a:gd name="connsiteY6" fmla="*/ 457384 h 457384"/>
                  <a:gd name="connsiteX7" fmla="*/ 733425 w 733425"/>
                  <a:gd name="connsiteY7" fmla="*/ 206375 h 457384"/>
                  <a:gd name="connsiteX8" fmla="*/ 666750 w 733425"/>
                  <a:gd name="connsiteY8" fmla="*/ 31750 h 457384"/>
                  <a:gd name="connsiteX9" fmla="*/ 622300 w 733425"/>
                  <a:gd name="connsiteY9" fmla="*/ 3175 h 457384"/>
                  <a:gd name="connsiteX10" fmla="*/ 12700 w 733425"/>
                  <a:gd name="connsiteY10" fmla="*/ 0 h 457384"/>
                  <a:gd name="connsiteX0" fmla="*/ 12700 w 742950"/>
                  <a:gd name="connsiteY0" fmla="*/ 0 h 457384"/>
                  <a:gd name="connsiteX1" fmla="*/ 0 w 742950"/>
                  <a:gd name="connsiteY1" fmla="*/ 79375 h 457384"/>
                  <a:gd name="connsiteX2" fmla="*/ 0 w 742950"/>
                  <a:gd name="connsiteY2" fmla="*/ 155575 h 457384"/>
                  <a:gd name="connsiteX3" fmla="*/ 12700 w 742950"/>
                  <a:gd name="connsiteY3" fmla="*/ 257175 h 457384"/>
                  <a:gd name="connsiteX4" fmla="*/ 57150 w 742950"/>
                  <a:gd name="connsiteY4" fmla="*/ 327025 h 457384"/>
                  <a:gd name="connsiteX5" fmla="*/ 177800 w 742950"/>
                  <a:gd name="connsiteY5" fmla="*/ 444500 h 457384"/>
                  <a:gd name="connsiteX6" fmla="*/ 692150 w 742950"/>
                  <a:gd name="connsiteY6" fmla="*/ 457384 h 457384"/>
                  <a:gd name="connsiteX7" fmla="*/ 733425 w 742950"/>
                  <a:gd name="connsiteY7" fmla="*/ 206375 h 457384"/>
                  <a:gd name="connsiteX8" fmla="*/ 742950 w 742950"/>
                  <a:gd name="connsiteY8" fmla="*/ 25216 h 457384"/>
                  <a:gd name="connsiteX9" fmla="*/ 622300 w 742950"/>
                  <a:gd name="connsiteY9" fmla="*/ 3175 h 457384"/>
                  <a:gd name="connsiteX10" fmla="*/ 12700 w 742950"/>
                  <a:gd name="connsiteY10" fmla="*/ 0 h 457384"/>
                  <a:gd name="connsiteX0" fmla="*/ 12700 w 742950"/>
                  <a:gd name="connsiteY0" fmla="*/ 0 h 457384"/>
                  <a:gd name="connsiteX1" fmla="*/ 0 w 742950"/>
                  <a:gd name="connsiteY1" fmla="*/ 79375 h 457384"/>
                  <a:gd name="connsiteX2" fmla="*/ 0 w 742950"/>
                  <a:gd name="connsiteY2" fmla="*/ 155575 h 457384"/>
                  <a:gd name="connsiteX3" fmla="*/ 12700 w 742950"/>
                  <a:gd name="connsiteY3" fmla="*/ 257175 h 457384"/>
                  <a:gd name="connsiteX4" fmla="*/ 57150 w 742950"/>
                  <a:gd name="connsiteY4" fmla="*/ 327025 h 457384"/>
                  <a:gd name="connsiteX5" fmla="*/ 177800 w 742950"/>
                  <a:gd name="connsiteY5" fmla="*/ 444500 h 457384"/>
                  <a:gd name="connsiteX6" fmla="*/ 692150 w 742950"/>
                  <a:gd name="connsiteY6" fmla="*/ 457384 h 457384"/>
                  <a:gd name="connsiteX7" fmla="*/ 733425 w 742950"/>
                  <a:gd name="connsiteY7" fmla="*/ 206375 h 457384"/>
                  <a:gd name="connsiteX8" fmla="*/ 742950 w 742950"/>
                  <a:gd name="connsiteY8" fmla="*/ 25216 h 457384"/>
                  <a:gd name="connsiteX9" fmla="*/ 622300 w 742950"/>
                  <a:gd name="connsiteY9" fmla="*/ 3175 h 457384"/>
                  <a:gd name="connsiteX10" fmla="*/ 12700 w 742950"/>
                  <a:gd name="connsiteY10" fmla="*/ 0 h 457384"/>
                  <a:gd name="connsiteX0" fmla="*/ 12700 w 742950"/>
                  <a:gd name="connsiteY0" fmla="*/ 0 h 457384"/>
                  <a:gd name="connsiteX1" fmla="*/ 0 w 742950"/>
                  <a:gd name="connsiteY1" fmla="*/ 79375 h 457384"/>
                  <a:gd name="connsiteX2" fmla="*/ 0 w 742950"/>
                  <a:gd name="connsiteY2" fmla="*/ 155575 h 457384"/>
                  <a:gd name="connsiteX3" fmla="*/ 12700 w 742950"/>
                  <a:gd name="connsiteY3" fmla="*/ 257175 h 457384"/>
                  <a:gd name="connsiteX4" fmla="*/ 57150 w 742950"/>
                  <a:gd name="connsiteY4" fmla="*/ 327025 h 457384"/>
                  <a:gd name="connsiteX5" fmla="*/ 177800 w 742950"/>
                  <a:gd name="connsiteY5" fmla="*/ 454301 h 457384"/>
                  <a:gd name="connsiteX6" fmla="*/ 692150 w 742950"/>
                  <a:gd name="connsiteY6" fmla="*/ 457384 h 457384"/>
                  <a:gd name="connsiteX7" fmla="*/ 733425 w 742950"/>
                  <a:gd name="connsiteY7" fmla="*/ 206375 h 457384"/>
                  <a:gd name="connsiteX8" fmla="*/ 742950 w 742950"/>
                  <a:gd name="connsiteY8" fmla="*/ 25216 h 457384"/>
                  <a:gd name="connsiteX9" fmla="*/ 622300 w 742950"/>
                  <a:gd name="connsiteY9" fmla="*/ 3175 h 457384"/>
                  <a:gd name="connsiteX10" fmla="*/ 12700 w 742950"/>
                  <a:gd name="connsiteY10" fmla="*/ 0 h 457384"/>
                  <a:gd name="connsiteX0" fmla="*/ 12700 w 742950"/>
                  <a:gd name="connsiteY0" fmla="*/ 0 h 459202"/>
                  <a:gd name="connsiteX1" fmla="*/ 0 w 742950"/>
                  <a:gd name="connsiteY1" fmla="*/ 79375 h 459202"/>
                  <a:gd name="connsiteX2" fmla="*/ 0 w 742950"/>
                  <a:gd name="connsiteY2" fmla="*/ 155575 h 459202"/>
                  <a:gd name="connsiteX3" fmla="*/ 12700 w 742950"/>
                  <a:gd name="connsiteY3" fmla="*/ 257175 h 459202"/>
                  <a:gd name="connsiteX4" fmla="*/ 57150 w 742950"/>
                  <a:gd name="connsiteY4" fmla="*/ 327025 h 459202"/>
                  <a:gd name="connsiteX5" fmla="*/ 177800 w 742950"/>
                  <a:gd name="connsiteY5" fmla="*/ 459202 h 459202"/>
                  <a:gd name="connsiteX6" fmla="*/ 692150 w 742950"/>
                  <a:gd name="connsiteY6" fmla="*/ 457384 h 459202"/>
                  <a:gd name="connsiteX7" fmla="*/ 733425 w 742950"/>
                  <a:gd name="connsiteY7" fmla="*/ 206375 h 459202"/>
                  <a:gd name="connsiteX8" fmla="*/ 742950 w 742950"/>
                  <a:gd name="connsiteY8" fmla="*/ 25216 h 459202"/>
                  <a:gd name="connsiteX9" fmla="*/ 622300 w 742950"/>
                  <a:gd name="connsiteY9" fmla="*/ 3175 h 459202"/>
                  <a:gd name="connsiteX10" fmla="*/ 12700 w 742950"/>
                  <a:gd name="connsiteY10" fmla="*/ 0 h 45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950" h="459202">
                    <a:moveTo>
                      <a:pt x="12700" y="0"/>
                    </a:moveTo>
                    <a:lnTo>
                      <a:pt x="0" y="79375"/>
                    </a:lnTo>
                    <a:lnTo>
                      <a:pt x="0" y="155575"/>
                    </a:lnTo>
                    <a:lnTo>
                      <a:pt x="12700" y="257175"/>
                    </a:lnTo>
                    <a:lnTo>
                      <a:pt x="57150" y="327025"/>
                    </a:lnTo>
                    <a:lnTo>
                      <a:pt x="177800" y="459202"/>
                    </a:lnTo>
                    <a:lnTo>
                      <a:pt x="692150" y="457384"/>
                    </a:lnTo>
                    <a:lnTo>
                      <a:pt x="733425" y="206375"/>
                    </a:lnTo>
                    <a:lnTo>
                      <a:pt x="742950" y="25216"/>
                    </a:lnTo>
                    <a:cubicBezTo>
                      <a:pt x="705908" y="-5000"/>
                      <a:pt x="662517" y="10522"/>
                      <a:pt x="622300" y="3175"/>
                    </a:cubicBezTo>
                    <a:lnTo>
                      <a:pt x="12700" y="0"/>
                    </a:lnTo>
                    <a:close/>
                  </a:path>
                </a:pathLst>
              </a:custGeom>
              <a:solidFill>
                <a:srgbClr val="FCB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6756850" y="3578225"/>
                <a:ext cx="443706" cy="452683"/>
              </a:xfrm>
              <a:custGeom>
                <a:avLst/>
                <a:gdLst>
                  <a:gd name="connsiteX0" fmla="*/ 0 w 441325"/>
                  <a:gd name="connsiteY0" fmla="*/ 0 h 457200"/>
                  <a:gd name="connsiteX1" fmla="*/ 6350 w 441325"/>
                  <a:gd name="connsiteY1" fmla="*/ 450850 h 457200"/>
                  <a:gd name="connsiteX2" fmla="*/ 441325 w 441325"/>
                  <a:gd name="connsiteY2" fmla="*/ 457200 h 457200"/>
                  <a:gd name="connsiteX3" fmla="*/ 374650 w 441325"/>
                  <a:gd name="connsiteY3" fmla="*/ 438150 h 457200"/>
                  <a:gd name="connsiteX4" fmla="*/ 295275 w 441325"/>
                  <a:gd name="connsiteY4" fmla="*/ 365125 h 457200"/>
                  <a:gd name="connsiteX5" fmla="*/ 250825 w 441325"/>
                  <a:gd name="connsiteY5" fmla="*/ 295275 h 457200"/>
                  <a:gd name="connsiteX6" fmla="*/ 222250 w 441325"/>
                  <a:gd name="connsiteY6" fmla="*/ 193675 h 457200"/>
                  <a:gd name="connsiteX7" fmla="*/ 215900 w 441325"/>
                  <a:gd name="connsiteY7" fmla="*/ 73025 h 457200"/>
                  <a:gd name="connsiteX8" fmla="*/ 228600 w 441325"/>
                  <a:gd name="connsiteY8" fmla="*/ 6350 h 457200"/>
                  <a:gd name="connsiteX9" fmla="*/ 0 w 441325"/>
                  <a:gd name="connsiteY9" fmla="*/ 0 h 457200"/>
                  <a:gd name="connsiteX0" fmla="*/ 0 w 441325"/>
                  <a:gd name="connsiteY0" fmla="*/ 0 h 470657"/>
                  <a:gd name="connsiteX1" fmla="*/ 6350 w 441325"/>
                  <a:gd name="connsiteY1" fmla="*/ 470657 h 470657"/>
                  <a:gd name="connsiteX2" fmla="*/ 441325 w 441325"/>
                  <a:gd name="connsiteY2" fmla="*/ 457200 h 470657"/>
                  <a:gd name="connsiteX3" fmla="*/ 374650 w 441325"/>
                  <a:gd name="connsiteY3" fmla="*/ 438150 h 470657"/>
                  <a:gd name="connsiteX4" fmla="*/ 295275 w 441325"/>
                  <a:gd name="connsiteY4" fmla="*/ 365125 h 470657"/>
                  <a:gd name="connsiteX5" fmla="*/ 250825 w 441325"/>
                  <a:gd name="connsiteY5" fmla="*/ 295275 h 470657"/>
                  <a:gd name="connsiteX6" fmla="*/ 222250 w 441325"/>
                  <a:gd name="connsiteY6" fmla="*/ 193675 h 470657"/>
                  <a:gd name="connsiteX7" fmla="*/ 215900 w 441325"/>
                  <a:gd name="connsiteY7" fmla="*/ 73025 h 470657"/>
                  <a:gd name="connsiteX8" fmla="*/ 228600 w 441325"/>
                  <a:gd name="connsiteY8" fmla="*/ 6350 h 470657"/>
                  <a:gd name="connsiteX9" fmla="*/ 0 w 441325"/>
                  <a:gd name="connsiteY9" fmla="*/ 0 h 470657"/>
                  <a:gd name="connsiteX0" fmla="*/ 0 w 443706"/>
                  <a:gd name="connsiteY0" fmla="*/ 0 h 470657"/>
                  <a:gd name="connsiteX1" fmla="*/ 6350 w 443706"/>
                  <a:gd name="connsiteY1" fmla="*/ 470657 h 470657"/>
                  <a:gd name="connsiteX2" fmla="*/ 443706 w 443706"/>
                  <a:gd name="connsiteY2" fmla="*/ 469579 h 470657"/>
                  <a:gd name="connsiteX3" fmla="*/ 374650 w 443706"/>
                  <a:gd name="connsiteY3" fmla="*/ 438150 h 470657"/>
                  <a:gd name="connsiteX4" fmla="*/ 295275 w 443706"/>
                  <a:gd name="connsiteY4" fmla="*/ 365125 h 470657"/>
                  <a:gd name="connsiteX5" fmla="*/ 250825 w 443706"/>
                  <a:gd name="connsiteY5" fmla="*/ 295275 h 470657"/>
                  <a:gd name="connsiteX6" fmla="*/ 222250 w 443706"/>
                  <a:gd name="connsiteY6" fmla="*/ 193675 h 470657"/>
                  <a:gd name="connsiteX7" fmla="*/ 215900 w 443706"/>
                  <a:gd name="connsiteY7" fmla="*/ 73025 h 470657"/>
                  <a:gd name="connsiteX8" fmla="*/ 228600 w 443706"/>
                  <a:gd name="connsiteY8" fmla="*/ 6350 h 470657"/>
                  <a:gd name="connsiteX9" fmla="*/ 0 w 443706"/>
                  <a:gd name="connsiteY9" fmla="*/ 0 h 470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3706" h="470657">
                    <a:moveTo>
                      <a:pt x="0" y="0"/>
                    </a:moveTo>
                    <a:cubicBezTo>
                      <a:pt x="2117" y="150283"/>
                      <a:pt x="4233" y="320374"/>
                      <a:pt x="6350" y="470657"/>
                    </a:cubicBezTo>
                    <a:lnTo>
                      <a:pt x="443706" y="469579"/>
                    </a:lnTo>
                    <a:lnTo>
                      <a:pt x="374650" y="438150"/>
                    </a:lnTo>
                    <a:lnTo>
                      <a:pt x="295275" y="365125"/>
                    </a:lnTo>
                    <a:lnTo>
                      <a:pt x="250825" y="295275"/>
                    </a:lnTo>
                    <a:lnTo>
                      <a:pt x="222250" y="193675"/>
                    </a:lnTo>
                    <a:lnTo>
                      <a:pt x="215900" y="73025"/>
                    </a:lnTo>
                    <a:lnTo>
                      <a:pt x="228600" y="6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9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7236182" y="3518140"/>
                <a:ext cx="578644" cy="520700"/>
              </a:xfrm>
              <a:custGeom>
                <a:avLst/>
                <a:gdLst>
                  <a:gd name="connsiteX0" fmla="*/ 0 w 577850"/>
                  <a:gd name="connsiteY0" fmla="*/ 457200 h 498475"/>
                  <a:gd name="connsiteX1" fmla="*/ 6350 w 577850"/>
                  <a:gd name="connsiteY1" fmla="*/ 396875 h 498475"/>
                  <a:gd name="connsiteX2" fmla="*/ 31750 w 577850"/>
                  <a:gd name="connsiteY2" fmla="*/ 377825 h 498475"/>
                  <a:gd name="connsiteX3" fmla="*/ 47625 w 577850"/>
                  <a:gd name="connsiteY3" fmla="*/ 403225 h 498475"/>
                  <a:gd name="connsiteX4" fmla="*/ 82550 w 577850"/>
                  <a:gd name="connsiteY4" fmla="*/ 412750 h 498475"/>
                  <a:gd name="connsiteX5" fmla="*/ 120650 w 577850"/>
                  <a:gd name="connsiteY5" fmla="*/ 387350 h 498475"/>
                  <a:gd name="connsiteX6" fmla="*/ 136525 w 577850"/>
                  <a:gd name="connsiteY6" fmla="*/ 349250 h 498475"/>
                  <a:gd name="connsiteX7" fmla="*/ 127000 w 577850"/>
                  <a:gd name="connsiteY7" fmla="*/ 317500 h 498475"/>
                  <a:gd name="connsiteX8" fmla="*/ 104775 w 577850"/>
                  <a:gd name="connsiteY8" fmla="*/ 304800 h 498475"/>
                  <a:gd name="connsiteX9" fmla="*/ 117475 w 577850"/>
                  <a:gd name="connsiteY9" fmla="*/ 295275 h 498475"/>
                  <a:gd name="connsiteX10" fmla="*/ 381000 w 577850"/>
                  <a:gd name="connsiteY10" fmla="*/ 301625 h 498475"/>
                  <a:gd name="connsiteX11" fmla="*/ 415925 w 577850"/>
                  <a:gd name="connsiteY11" fmla="*/ 263525 h 498475"/>
                  <a:gd name="connsiteX12" fmla="*/ 419100 w 577850"/>
                  <a:gd name="connsiteY12" fmla="*/ 79375 h 498475"/>
                  <a:gd name="connsiteX13" fmla="*/ 381000 w 577850"/>
                  <a:gd name="connsiteY13" fmla="*/ 60325 h 498475"/>
                  <a:gd name="connsiteX14" fmla="*/ 358775 w 577850"/>
                  <a:gd name="connsiteY14" fmla="*/ 50800 h 498475"/>
                  <a:gd name="connsiteX15" fmla="*/ 390525 w 577850"/>
                  <a:gd name="connsiteY15" fmla="*/ 25400 h 498475"/>
                  <a:gd name="connsiteX16" fmla="*/ 438150 w 577850"/>
                  <a:gd name="connsiteY16" fmla="*/ 0 h 498475"/>
                  <a:gd name="connsiteX17" fmla="*/ 539750 w 577850"/>
                  <a:gd name="connsiteY17" fmla="*/ 19050 h 498475"/>
                  <a:gd name="connsiteX18" fmla="*/ 577850 w 577850"/>
                  <a:gd name="connsiteY18" fmla="*/ 73025 h 498475"/>
                  <a:gd name="connsiteX19" fmla="*/ 577850 w 577850"/>
                  <a:gd name="connsiteY19" fmla="*/ 111125 h 498475"/>
                  <a:gd name="connsiteX20" fmla="*/ 561975 w 577850"/>
                  <a:gd name="connsiteY20" fmla="*/ 161925 h 498475"/>
                  <a:gd name="connsiteX21" fmla="*/ 523875 w 577850"/>
                  <a:gd name="connsiteY21" fmla="*/ 180975 h 498475"/>
                  <a:gd name="connsiteX22" fmla="*/ 508000 w 577850"/>
                  <a:gd name="connsiteY22" fmla="*/ 184150 h 498475"/>
                  <a:gd name="connsiteX23" fmla="*/ 517525 w 577850"/>
                  <a:gd name="connsiteY23" fmla="*/ 225425 h 498475"/>
                  <a:gd name="connsiteX24" fmla="*/ 533400 w 577850"/>
                  <a:gd name="connsiteY24" fmla="*/ 295275 h 498475"/>
                  <a:gd name="connsiteX25" fmla="*/ 492125 w 577850"/>
                  <a:gd name="connsiteY25" fmla="*/ 330200 h 498475"/>
                  <a:gd name="connsiteX26" fmla="*/ 495300 w 577850"/>
                  <a:gd name="connsiteY26" fmla="*/ 349250 h 498475"/>
                  <a:gd name="connsiteX27" fmla="*/ 517525 w 577850"/>
                  <a:gd name="connsiteY27" fmla="*/ 403225 h 498475"/>
                  <a:gd name="connsiteX28" fmla="*/ 511175 w 577850"/>
                  <a:gd name="connsiteY28" fmla="*/ 441325 h 498475"/>
                  <a:gd name="connsiteX29" fmla="*/ 501650 w 577850"/>
                  <a:gd name="connsiteY29" fmla="*/ 431800 h 498475"/>
                  <a:gd name="connsiteX30" fmla="*/ 482600 w 577850"/>
                  <a:gd name="connsiteY30" fmla="*/ 374650 h 498475"/>
                  <a:gd name="connsiteX31" fmla="*/ 463550 w 577850"/>
                  <a:gd name="connsiteY31" fmla="*/ 349250 h 498475"/>
                  <a:gd name="connsiteX32" fmla="*/ 450850 w 577850"/>
                  <a:gd name="connsiteY32" fmla="*/ 349250 h 498475"/>
                  <a:gd name="connsiteX33" fmla="*/ 444500 w 577850"/>
                  <a:gd name="connsiteY33" fmla="*/ 355600 h 498475"/>
                  <a:gd name="connsiteX34" fmla="*/ 444500 w 577850"/>
                  <a:gd name="connsiteY34" fmla="*/ 355600 h 498475"/>
                  <a:gd name="connsiteX35" fmla="*/ 457200 w 577850"/>
                  <a:gd name="connsiteY35" fmla="*/ 403225 h 498475"/>
                  <a:gd name="connsiteX36" fmla="*/ 438150 w 577850"/>
                  <a:gd name="connsiteY36" fmla="*/ 463550 h 498475"/>
                  <a:gd name="connsiteX37" fmla="*/ 425450 w 577850"/>
                  <a:gd name="connsiteY37" fmla="*/ 498475 h 498475"/>
                  <a:gd name="connsiteX38" fmla="*/ 0 w 577850"/>
                  <a:gd name="connsiteY38" fmla="*/ 457200 h 498475"/>
                  <a:gd name="connsiteX0" fmla="*/ 0 w 571500"/>
                  <a:gd name="connsiteY0" fmla="*/ 498475 h 498475"/>
                  <a:gd name="connsiteX1" fmla="*/ 0 w 571500"/>
                  <a:gd name="connsiteY1" fmla="*/ 396875 h 498475"/>
                  <a:gd name="connsiteX2" fmla="*/ 25400 w 571500"/>
                  <a:gd name="connsiteY2" fmla="*/ 377825 h 498475"/>
                  <a:gd name="connsiteX3" fmla="*/ 41275 w 571500"/>
                  <a:gd name="connsiteY3" fmla="*/ 403225 h 498475"/>
                  <a:gd name="connsiteX4" fmla="*/ 76200 w 571500"/>
                  <a:gd name="connsiteY4" fmla="*/ 412750 h 498475"/>
                  <a:gd name="connsiteX5" fmla="*/ 114300 w 571500"/>
                  <a:gd name="connsiteY5" fmla="*/ 387350 h 498475"/>
                  <a:gd name="connsiteX6" fmla="*/ 130175 w 571500"/>
                  <a:gd name="connsiteY6" fmla="*/ 349250 h 498475"/>
                  <a:gd name="connsiteX7" fmla="*/ 120650 w 571500"/>
                  <a:gd name="connsiteY7" fmla="*/ 317500 h 498475"/>
                  <a:gd name="connsiteX8" fmla="*/ 98425 w 571500"/>
                  <a:gd name="connsiteY8" fmla="*/ 304800 h 498475"/>
                  <a:gd name="connsiteX9" fmla="*/ 111125 w 571500"/>
                  <a:gd name="connsiteY9" fmla="*/ 295275 h 498475"/>
                  <a:gd name="connsiteX10" fmla="*/ 374650 w 571500"/>
                  <a:gd name="connsiteY10" fmla="*/ 301625 h 498475"/>
                  <a:gd name="connsiteX11" fmla="*/ 409575 w 571500"/>
                  <a:gd name="connsiteY11" fmla="*/ 263525 h 498475"/>
                  <a:gd name="connsiteX12" fmla="*/ 412750 w 571500"/>
                  <a:gd name="connsiteY12" fmla="*/ 79375 h 498475"/>
                  <a:gd name="connsiteX13" fmla="*/ 374650 w 571500"/>
                  <a:gd name="connsiteY13" fmla="*/ 60325 h 498475"/>
                  <a:gd name="connsiteX14" fmla="*/ 352425 w 571500"/>
                  <a:gd name="connsiteY14" fmla="*/ 50800 h 498475"/>
                  <a:gd name="connsiteX15" fmla="*/ 384175 w 571500"/>
                  <a:gd name="connsiteY15" fmla="*/ 25400 h 498475"/>
                  <a:gd name="connsiteX16" fmla="*/ 431800 w 571500"/>
                  <a:gd name="connsiteY16" fmla="*/ 0 h 498475"/>
                  <a:gd name="connsiteX17" fmla="*/ 533400 w 571500"/>
                  <a:gd name="connsiteY17" fmla="*/ 19050 h 498475"/>
                  <a:gd name="connsiteX18" fmla="*/ 571500 w 571500"/>
                  <a:gd name="connsiteY18" fmla="*/ 73025 h 498475"/>
                  <a:gd name="connsiteX19" fmla="*/ 571500 w 571500"/>
                  <a:gd name="connsiteY19" fmla="*/ 111125 h 498475"/>
                  <a:gd name="connsiteX20" fmla="*/ 555625 w 571500"/>
                  <a:gd name="connsiteY20" fmla="*/ 161925 h 498475"/>
                  <a:gd name="connsiteX21" fmla="*/ 517525 w 571500"/>
                  <a:gd name="connsiteY21" fmla="*/ 180975 h 498475"/>
                  <a:gd name="connsiteX22" fmla="*/ 501650 w 571500"/>
                  <a:gd name="connsiteY22" fmla="*/ 184150 h 498475"/>
                  <a:gd name="connsiteX23" fmla="*/ 511175 w 571500"/>
                  <a:gd name="connsiteY23" fmla="*/ 225425 h 498475"/>
                  <a:gd name="connsiteX24" fmla="*/ 527050 w 571500"/>
                  <a:gd name="connsiteY24" fmla="*/ 295275 h 498475"/>
                  <a:gd name="connsiteX25" fmla="*/ 485775 w 571500"/>
                  <a:gd name="connsiteY25" fmla="*/ 330200 h 498475"/>
                  <a:gd name="connsiteX26" fmla="*/ 488950 w 571500"/>
                  <a:gd name="connsiteY26" fmla="*/ 349250 h 498475"/>
                  <a:gd name="connsiteX27" fmla="*/ 511175 w 571500"/>
                  <a:gd name="connsiteY27" fmla="*/ 403225 h 498475"/>
                  <a:gd name="connsiteX28" fmla="*/ 504825 w 571500"/>
                  <a:gd name="connsiteY28" fmla="*/ 441325 h 498475"/>
                  <a:gd name="connsiteX29" fmla="*/ 495300 w 571500"/>
                  <a:gd name="connsiteY29" fmla="*/ 431800 h 498475"/>
                  <a:gd name="connsiteX30" fmla="*/ 476250 w 571500"/>
                  <a:gd name="connsiteY30" fmla="*/ 374650 h 498475"/>
                  <a:gd name="connsiteX31" fmla="*/ 457200 w 571500"/>
                  <a:gd name="connsiteY31" fmla="*/ 349250 h 498475"/>
                  <a:gd name="connsiteX32" fmla="*/ 444500 w 571500"/>
                  <a:gd name="connsiteY32" fmla="*/ 349250 h 498475"/>
                  <a:gd name="connsiteX33" fmla="*/ 438150 w 571500"/>
                  <a:gd name="connsiteY33" fmla="*/ 355600 h 498475"/>
                  <a:gd name="connsiteX34" fmla="*/ 438150 w 571500"/>
                  <a:gd name="connsiteY34" fmla="*/ 355600 h 498475"/>
                  <a:gd name="connsiteX35" fmla="*/ 450850 w 571500"/>
                  <a:gd name="connsiteY35" fmla="*/ 403225 h 498475"/>
                  <a:gd name="connsiteX36" fmla="*/ 431800 w 571500"/>
                  <a:gd name="connsiteY36" fmla="*/ 463550 h 498475"/>
                  <a:gd name="connsiteX37" fmla="*/ 419100 w 571500"/>
                  <a:gd name="connsiteY37" fmla="*/ 498475 h 498475"/>
                  <a:gd name="connsiteX38" fmla="*/ 0 w 571500"/>
                  <a:gd name="connsiteY38" fmla="*/ 498475 h 498475"/>
                  <a:gd name="connsiteX0" fmla="*/ 0 w 571500"/>
                  <a:gd name="connsiteY0" fmla="*/ 498475 h 498475"/>
                  <a:gd name="connsiteX1" fmla="*/ 0 w 571500"/>
                  <a:gd name="connsiteY1" fmla="*/ 396875 h 498475"/>
                  <a:gd name="connsiteX2" fmla="*/ 25400 w 571500"/>
                  <a:gd name="connsiteY2" fmla="*/ 377825 h 498475"/>
                  <a:gd name="connsiteX3" fmla="*/ 41275 w 571500"/>
                  <a:gd name="connsiteY3" fmla="*/ 403225 h 498475"/>
                  <a:gd name="connsiteX4" fmla="*/ 76200 w 571500"/>
                  <a:gd name="connsiteY4" fmla="*/ 412750 h 498475"/>
                  <a:gd name="connsiteX5" fmla="*/ 114300 w 571500"/>
                  <a:gd name="connsiteY5" fmla="*/ 387350 h 498475"/>
                  <a:gd name="connsiteX6" fmla="*/ 130175 w 571500"/>
                  <a:gd name="connsiteY6" fmla="*/ 349250 h 498475"/>
                  <a:gd name="connsiteX7" fmla="*/ 120650 w 571500"/>
                  <a:gd name="connsiteY7" fmla="*/ 317500 h 498475"/>
                  <a:gd name="connsiteX8" fmla="*/ 98425 w 571500"/>
                  <a:gd name="connsiteY8" fmla="*/ 304800 h 498475"/>
                  <a:gd name="connsiteX9" fmla="*/ 111125 w 571500"/>
                  <a:gd name="connsiteY9" fmla="*/ 295275 h 498475"/>
                  <a:gd name="connsiteX10" fmla="*/ 374650 w 571500"/>
                  <a:gd name="connsiteY10" fmla="*/ 301625 h 498475"/>
                  <a:gd name="connsiteX11" fmla="*/ 409575 w 571500"/>
                  <a:gd name="connsiteY11" fmla="*/ 263525 h 498475"/>
                  <a:gd name="connsiteX12" fmla="*/ 412750 w 571500"/>
                  <a:gd name="connsiteY12" fmla="*/ 79375 h 498475"/>
                  <a:gd name="connsiteX13" fmla="*/ 374650 w 571500"/>
                  <a:gd name="connsiteY13" fmla="*/ 60325 h 498475"/>
                  <a:gd name="connsiteX14" fmla="*/ 330994 w 571500"/>
                  <a:gd name="connsiteY14" fmla="*/ 57944 h 498475"/>
                  <a:gd name="connsiteX15" fmla="*/ 384175 w 571500"/>
                  <a:gd name="connsiteY15" fmla="*/ 25400 h 498475"/>
                  <a:gd name="connsiteX16" fmla="*/ 431800 w 571500"/>
                  <a:gd name="connsiteY16" fmla="*/ 0 h 498475"/>
                  <a:gd name="connsiteX17" fmla="*/ 533400 w 571500"/>
                  <a:gd name="connsiteY17" fmla="*/ 19050 h 498475"/>
                  <a:gd name="connsiteX18" fmla="*/ 571500 w 571500"/>
                  <a:gd name="connsiteY18" fmla="*/ 73025 h 498475"/>
                  <a:gd name="connsiteX19" fmla="*/ 571500 w 571500"/>
                  <a:gd name="connsiteY19" fmla="*/ 111125 h 498475"/>
                  <a:gd name="connsiteX20" fmla="*/ 555625 w 571500"/>
                  <a:gd name="connsiteY20" fmla="*/ 161925 h 498475"/>
                  <a:gd name="connsiteX21" fmla="*/ 517525 w 571500"/>
                  <a:gd name="connsiteY21" fmla="*/ 180975 h 498475"/>
                  <a:gd name="connsiteX22" fmla="*/ 501650 w 571500"/>
                  <a:gd name="connsiteY22" fmla="*/ 184150 h 498475"/>
                  <a:gd name="connsiteX23" fmla="*/ 511175 w 571500"/>
                  <a:gd name="connsiteY23" fmla="*/ 225425 h 498475"/>
                  <a:gd name="connsiteX24" fmla="*/ 527050 w 571500"/>
                  <a:gd name="connsiteY24" fmla="*/ 295275 h 498475"/>
                  <a:gd name="connsiteX25" fmla="*/ 485775 w 571500"/>
                  <a:gd name="connsiteY25" fmla="*/ 330200 h 498475"/>
                  <a:gd name="connsiteX26" fmla="*/ 488950 w 571500"/>
                  <a:gd name="connsiteY26" fmla="*/ 349250 h 498475"/>
                  <a:gd name="connsiteX27" fmla="*/ 511175 w 571500"/>
                  <a:gd name="connsiteY27" fmla="*/ 403225 h 498475"/>
                  <a:gd name="connsiteX28" fmla="*/ 504825 w 571500"/>
                  <a:gd name="connsiteY28" fmla="*/ 441325 h 498475"/>
                  <a:gd name="connsiteX29" fmla="*/ 495300 w 571500"/>
                  <a:gd name="connsiteY29" fmla="*/ 431800 h 498475"/>
                  <a:gd name="connsiteX30" fmla="*/ 476250 w 571500"/>
                  <a:gd name="connsiteY30" fmla="*/ 374650 h 498475"/>
                  <a:gd name="connsiteX31" fmla="*/ 457200 w 571500"/>
                  <a:gd name="connsiteY31" fmla="*/ 349250 h 498475"/>
                  <a:gd name="connsiteX32" fmla="*/ 444500 w 571500"/>
                  <a:gd name="connsiteY32" fmla="*/ 349250 h 498475"/>
                  <a:gd name="connsiteX33" fmla="*/ 438150 w 571500"/>
                  <a:gd name="connsiteY33" fmla="*/ 355600 h 498475"/>
                  <a:gd name="connsiteX34" fmla="*/ 438150 w 571500"/>
                  <a:gd name="connsiteY34" fmla="*/ 355600 h 498475"/>
                  <a:gd name="connsiteX35" fmla="*/ 450850 w 571500"/>
                  <a:gd name="connsiteY35" fmla="*/ 403225 h 498475"/>
                  <a:gd name="connsiteX36" fmla="*/ 431800 w 571500"/>
                  <a:gd name="connsiteY36" fmla="*/ 463550 h 498475"/>
                  <a:gd name="connsiteX37" fmla="*/ 419100 w 571500"/>
                  <a:gd name="connsiteY37" fmla="*/ 498475 h 498475"/>
                  <a:gd name="connsiteX38" fmla="*/ 0 w 571500"/>
                  <a:gd name="connsiteY38" fmla="*/ 498475 h 498475"/>
                  <a:gd name="connsiteX0" fmla="*/ 0 w 571500"/>
                  <a:gd name="connsiteY0" fmla="*/ 498475 h 498475"/>
                  <a:gd name="connsiteX1" fmla="*/ 0 w 571500"/>
                  <a:gd name="connsiteY1" fmla="*/ 396875 h 498475"/>
                  <a:gd name="connsiteX2" fmla="*/ 25400 w 571500"/>
                  <a:gd name="connsiteY2" fmla="*/ 377825 h 498475"/>
                  <a:gd name="connsiteX3" fmla="*/ 41275 w 571500"/>
                  <a:gd name="connsiteY3" fmla="*/ 403225 h 498475"/>
                  <a:gd name="connsiteX4" fmla="*/ 76200 w 571500"/>
                  <a:gd name="connsiteY4" fmla="*/ 412750 h 498475"/>
                  <a:gd name="connsiteX5" fmla="*/ 114300 w 571500"/>
                  <a:gd name="connsiteY5" fmla="*/ 387350 h 498475"/>
                  <a:gd name="connsiteX6" fmla="*/ 130175 w 571500"/>
                  <a:gd name="connsiteY6" fmla="*/ 349250 h 498475"/>
                  <a:gd name="connsiteX7" fmla="*/ 120650 w 571500"/>
                  <a:gd name="connsiteY7" fmla="*/ 317500 h 498475"/>
                  <a:gd name="connsiteX8" fmla="*/ 98425 w 571500"/>
                  <a:gd name="connsiteY8" fmla="*/ 304800 h 498475"/>
                  <a:gd name="connsiteX9" fmla="*/ 111125 w 571500"/>
                  <a:gd name="connsiteY9" fmla="*/ 295275 h 498475"/>
                  <a:gd name="connsiteX10" fmla="*/ 374650 w 571500"/>
                  <a:gd name="connsiteY10" fmla="*/ 301625 h 498475"/>
                  <a:gd name="connsiteX11" fmla="*/ 409575 w 571500"/>
                  <a:gd name="connsiteY11" fmla="*/ 263525 h 498475"/>
                  <a:gd name="connsiteX12" fmla="*/ 412750 w 571500"/>
                  <a:gd name="connsiteY12" fmla="*/ 79375 h 498475"/>
                  <a:gd name="connsiteX13" fmla="*/ 369887 w 571500"/>
                  <a:gd name="connsiteY13" fmla="*/ 67468 h 498475"/>
                  <a:gd name="connsiteX14" fmla="*/ 330994 w 571500"/>
                  <a:gd name="connsiteY14" fmla="*/ 57944 h 498475"/>
                  <a:gd name="connsiteX15" fmla="*/ 384175 w 571500"/>
                  <a:gd name="connsiteY15" fmla="*/ 25400 h 498475"/>
                  <a:gd name="connsiteX16" fmla="*/ 431800 w 571500"/>
                  <a:gd name="connsiteY16" fmla="*/ 0 h 498475"/>
                  <a:gd name="connsiteX17" fmla="*/ 533400 w 571500"/>
                  <a:gd name="connsiteY17" fmla="*/ 19050 h 498475"/>
                  <a:gd name="connsiteX18" fmla="*/ 571500 w 571500"/>
                  <a:gd name="connsiteY18" fmla="*/ 73025 h 498475"/>
                  <a:gd name="connsiteX19" fmla="*/ 571500 w 571500"/>
                  <a:gd name="connsiteY19" fmla="*/ 111125 h 498475"/>
                  <a:gd name="connsiteX20" fmla="*/ 555625 w 571500"/>
                  <a:gd name="connsiteY20" fmla="*/ 161925 h 498475"/>
                  <a:gd name="connsiteX21" fmla="*/ 517525 w 571500"/>
                  <a:gd name="connsiteY21" fmla="*/ 180975 h 498475"/>
                  <a:gd name="connsiteX22" fmla="*/ 501650 w 571500"/>
                  <a:gd name="connsiteY22" fmla="*/ 184150 h 498475"/>
                  <a:gd name="connsiteX23" fmla="*/ 511175 w 571500"/>
                  <a:gd name="connsiteY23" fmla="*/ 225425 h 498475"/>
                  <a:gd name="connsiteX24" fmla="*/ 527050 w 571500"/>
                  <a:gd name="connsiteY24" fmla="*/ 295275 h 498475"/>
                  <a:gd name="connsiteX25" fmla="*/ 485775 w 571500"/>
                  <a:gd name="connsiteY25" fmla="*/ 330200 h 498475"/>
                  <a:gd name="connsiteX26" fmla="*/ 488950 w 571500"/>
                  <a:gd name="connsiteY26" fmla="*/ 349250 h 498475"/>
                  <a:gd name="connsiteX27" fmla="*/ 511175 w 571500"/>
                  <a:gd name="connsiteY27" fmla="*/ 403225 h 498475"/>
                  <a:gd name="connsiteX28" fmla="*/ 504825 w 571500"/>
                  <a:gd name="connsiteY28" fmla="*/ 441325 h 498475"/>
                  <a:gd name="connsiteX29" fmla="*/ 495300 w 571500"/>
                  <a:gd name="connsiteY29" fmla="*/ 431800 h 498475"/>
                  <a:gd name="connsiteX30" fmla="*/ 476250 w 571500"/>
                  <a:gd name="connsiteY30" fmla="*/ 374650 h 498475"/>
                  <a:gd name="connsiteX31" fmla="*/ 457200 w 571500"/>
                  <a:gd name="connsiteY31" fmla="*/ 349250 h 498475"/>
                  <a:gd name="connsiteX32" fmla="*/ 444500 w 571500"/>
                  <a:gd name="connsiteY32" fmla="*/ 349250 h 498475"/>
                  <a:gd name="connsiteX33" fmla="*/ 438150 w 571500"/>
                  <a:gd name="connsiteY33" fmla="*/ 355600 h 498475"/>
                  <a:gd name="connsiteX34" fmla="*/ 438150 w 571500"/>
                  <a:gd name="connsiteY34" fmla="*/ 355600 h 498475"/>
                  <a:gd name="connsiteX35" fmla="*/ 450850 w 571500"/>
                  <a:gd name="connsiteY35" fmla="*/ 403225 h 498475"/>
                  <a:gd name="connsiteX36" fmla="*/ 431800 w 571500"/>
                  <a:gd name="connsiteY36" fmla="*/ 463550 h 498475"/>
                  <a:gd name="connsiteX37" fmla="*/ 419100 w 571500"/>
                  <a:gd name="connsiteY37" fmla="*/ 498475 h 498475"/>
                  <a:gd name="connsiteX38" fmla="*/ 0 w 571500"/>
                  <a:gd name="connsiteY38" fmla="*/ 498475 h 498475"/>
                  <a:gd name="connsiteX0" fmla="*/ 0 w 571500"/>
                  <a:gd name="connsiteY0" fmla="*/ 498475 h 512762"/>
                  <a:gd name="connsiteX1" fmla="*/ 0 w 571500"/>
                  <a:gd name="connsiteY1" fmla="*/ 396875 h 512762"/>
                  <a:gd name="connsiteX2" fmla="*/ 25400 w 571500"/>
                  <a:gd name="connsiteY2" fmla="*/ 377825 h 512762"/>
                  <a:gd name="connsiteX3" fmla="*/ 41275 w 571500"/>
                  <a:gd name="connsiteY3" fmla="*/ 403225 h 512762"/>
                  <a:gd name="connsiteX4" fmla="*/ 76200 w 571500"/>
                  <a:gd name="connsiteY4" fmla="*/ 412750 h 512762"/>
                  <a:gd name="connsiteX5" fmla="*/ 114300 w 571500"/>
                  <a:gd name="connsiteY5" fmla="*/ 387350 h 512762"/>
                  <a:gd name="connsiteX6" fmla="*/ 130175 w 571500"/>
                  <a:gd name="connsiteY6" fmla="*/ 349250 h 512762"/>
                  <a:gd name="connsiteX7" fmla="*/ 120650 w 571500"/>
                  <a:gd name="connsiteY7" fmla="*/ 317500 h 512762"/>
                  <a:gd name="connsiteX8" fmla="*/ 98425 w 571500"/>
                  <a:gd name="connsiteY8" fmla="*/ 304800 h 512762"/>
                  <a:gd name="connsiteX9" fmla="*/ 111125 w 571500"/>
                  <a:gd name="connsiteY9" fmla="*/ 295275 h 512762"/>
                  <a:gd name="connsiteX10" fmla="*/ 374650 w 571500"/>
                  <a:gd name="connsiteY10" fmla="*/ 301625 h 512762"/>
                  <a:gd name="connsiteX11" fmla="*/ 409575 w 571500"/>
                  <a:gd name="connsiteY11" fmla="*/ 263525 h 512762"/>
                  <a:gd name="connsiteX12" fmla="*/ 412750 w 571500"/>
                  <a:gd name="connsiteY12" fmla="*/ 79375 h 512762"/>
                  <a:gd name="connsiteX13" fmla="*/ 369887 w 571500"/>
                  <a:gd name="connsiteY13" fmla="*/ 67468 h 512762"/>
                  <a:gd name="connsiteX14" fmla="*/ 330994 w 571500"/>
                  <a:gd name="connsiteY14" fmla="*/ 57944 h 512762"/>
                  <a:gd name="connsiteX15" fmla="*/ 384175 w 571500"/>
                  <a:gd name="connsiteY15" fmla="*/ 25400 h 512762"/>
                  <a:gd name="connsiteX16" fmla="*/ 431800 w 571500"/>
                  <a:gd name="connsiteY16" fmla="*/ 0 h 512762"/>
                  <a:gd name="connsiteX17" fmla="*/ 533400 w 571500"/>
                  <a:gd name="connsiteY17" fmla="*/ 19050 h 512762"/>
                  <a:gd name="connsiteX18" fmla="*/ 571500 w 571500"/>
                  <a:gd name="connsiteY18" fmla="*/ 73025 h 512762"/>
                  <a:gd name="connsiteX19" fmla="*/ 571500 w 571500"/>
                  <a:gd name="connsiteY19" fmla="*/ 111125 h 512762"/>
                  <a:gd name="connsiteX20" fmla="*/ 555625 w 571500"/>
                  <a:gd name="connsiteY20" fmla="*/ 161925 h 512762"/>
                  <a:gd name="connsiteX21" fmla="*/ 517525 w 571500"/>
                  <a:gd name="connsiteY21" fmla="*/ 180975 h 512762"/>
                  <a:gd name="connsiteX22" fmla="*/ 501650 w 571500"/>
                  <a:gd name="connsiteY22" fmla="*/ 184150 h 512762"/>
                  <a:gd name="connsiteX23" fmla="*/ 511175 w 571500"/>
                  <a:gd name="connsiteY23" fmla="*/ 225425 h 512762"/>
                  <a:gd name="connsiteX24" fmla="*/ 527050 w 571500"/>
                  <a:gd name="connsiteY24" fmla="*/ 295275 h 512762"/>
                  <a:gd name="connsiteX25" fmla="*/ 485775 w 571500"/>
                  <a:gd name="connsiteY25" fmla="*/ 330200 h 512762"/>
                  <a:gd name="connsiteX26" fmla="*/ 488950 w 571500"/>
                  <a:gd name="connsiteY26" fmla="*/ 349250 h 512762"/>
                  <a:gd name="connsiteX27" fmla="*/ 511175 w 571500"/>
                  <a:gd name="connsiteY27" fmla="*/ 403225 h 512762"/>
                  <a:gd name="connsiteX28" fmla="*/ 504825 w 571500"/>
                  <a:gd name="connsiteY28" fmla="*/ 441325 h 512762"/>
                  <a:gd name="connsiteX29" fmla="*/ 495300 w 571500"/>
                  <a:gd name="connsiteY29" fmla="*/ 431800 h 512762"/>
                  <a:gd name="connsiteX30" fmla="*/ 476250 w 571500"/>
                  <a:gd name="connsiteY30" fmla="*/ 374650 h 512762"/>
                  <a:gd name="connsiteX31" fmla="*/ 457200 w 571500"/>
                  <a:gd name="connsiteY31" fmla="*/ 349250 h 512762"/>
                  <a:gd name="connsiteX32" fmla="*/ 444500 w 571500"/>
                  <a:gd name="connsiteY32" fmla="*/ 349250 h 512762"/>
                  <a:gd name="connsiteX33" fmla="*/ 438150 w 571500"/>
                  <a:gd name="connsiteY33" fmla="*/ 355600 h 512762"/>
                  <a:gd name="connsiteX34" fmla="*/ 438150 w 571500"/>
                  <a:gd name="connsiteY34" fmla="*/ 355600 h 512762"/>
                  <a:gd name="connsiteX35" fmla="*/ 450850 w 571500"/>
                  <a:gd name="connsiteY35" fmla="*/ 403225 h 512762"/>
                  <a:gd name="connsiteX36" fmla="*/ 431800 w 571500"/>
                  <a:gd name="connsiteY36" fmla="*/ 463550 h 512762"/>
                  <a:gd name="connsiteX37" fmla="*/ 407193 w 571500"/>
                  <a:gd name="connsiteY37" fmla="*/ 512762 h 512762"/>
                  <a:gd name="connsiteX38" fmla="*/ 0 w 571500"/>
                  <a:gd name="connsiteY38" fmla="*/ 498475 h 512762"/>
                  <a:gd name="connsiteX0" fmla="*/ 0 w 571500"/>
                  <a:gd name="connsiteY0" fmla="*/ 498475 h 508000"/>
                  <a:gd name="connsiteX1" fmla="*/ 0 w 571500"/>
                  <a:gd name="connsiteY1" fmla="*/ 396875 h 508000"/>
                  <a:gd name="connsiteX2" fmla="*/ 25400 w 571500"/>
                  <a:gd name="connsiteY2" fmla="*/ 377825 h 508000"/>
                  <a:gd name="connsiteX3" fmla="*/ 41275 w 571500"/>
                  <a:gd name="connsiteY3" fmla="*/ 403225 h 508000"/>
                  <a:gd name="connsiteX4" fmla="*/ 76200 w 571500"/>
                  <a:gd name="connsiteY4" fmla="*/ 412750 h 508000"/>
                  <a:gd name="connsiteX5" fmla="*/ 114300 w 571500"/>
                  <a:gd name="connsiteY5" fmla="*/ 387350 h 508000"/>
                  <a:gd name="connsiteX6" fmla="*/ 130175 w 571500"/>
                  <a:gd name="connsiteY6" fmla="*/ 349250 h 508000"/>
                  <a:gd name="connsiteX7" fmla="*/ 120650 w 571500"/>
                  <a:gd name="connsiteY7" fmla="*/ 317500 h 508000"/>
                  <a:gd name="connsiteX8" fmla="*/ 98425 w 571500"/>
                  <a:gd name="connsiteY8" fmla="*/ 304800 h 508000"/>
                  <a:gd name="connsiteX9" fmla="*/ 111125 w 571500"/>
                  <a:gd name="connsiteY9" fmla="*/ 295275 h 508000"/>
                  <a:gd name="connsiteX10" fmla="*/ 374650 w 571500"/>
                  <a:gd name="connsiteY10" fmla="*/ 301625 h 508000"/>
                  <a:gd name="connsiteX11" fmla="*/ 409575 w 571500"/>
                  <a:gd name="connsiteY11" fmla="*/ 263525 h 508000"/>
                  <a:gd name="connsiteX12" fmla="*/ 412750 w 571500"/>
                  <a:gd name="connsiteY12" fmla="*/ 79375 h 508000"/>
                  <a:gd name="connsiteX13" fmla="*/ 369887 w 571500"/>
                  <a:gd name="connsiteY13" fmla="*/ 67468 h 508000"/>
                  <a:gd name="connsiteX14" fmla="*/ 330994 w 571500"/>
                  <a:gd name="connsiteY14" fmla="*/ 57944 h 508000"/>
                  <a:gd name="connsiteX15" fmla="*/ 384175 w 571500"/>
                  <a:gd name="connsiteY15" fmla="*/ 25400 h 508000"/>
                  <a:gd name="connsiteX16" fmla="*/ 431800 w 571500"/>
                  <a:gd name="connsiteY16" fmla="*/ 0 h 508000"/>
                  <a:gd name="connsiteX17" fmla="*/ 533400 w 571500"/>
                  <a:gd name="connsiteY17" fmla="*/ 19050 h 508000"/>
                  <a:gd name="connsiteX18" fmla="*/ 571500 w 571500"/>
                  <a:gd name="connsiteY18" fmla="*/ 73025 h 508000"/>
                  <a:gd name="connsiteX19" fmla="*/ 571500 w 571500"/>
                  <a:gd name="connsiteY19" fmla="*/ 111125 h 508000"/>
                  <a:gd name="connsiteX20" fmla="*/ 555625 w 571500"/>
                  <a:gd name="connsiteY20" fmla="*/ 161925 h 508000"/>
                  <a:gd name="connsiteX21" fmla="*/ 517525 w 571500"/>
                  <a:gd name="connsiteY21" fmla="*/ 180975 h 508000"/>
                  <a:gd name="connsiteX22" fmla="*/ 501650 w 571500"/>
                  <a:gd name="connsiteY22" fmla="*/ 184150 h 508000"/>
                  <a:gd name="connsiteX23" fmla="*/ 511175 w 571500"/>
                  <a:gd name="connsiteY23" fmla="*/ 225425 h 508000"/>
                  <a:gd name="connsiteX24" fmla="*/ 527050 w 571500"/>
                  <a:gd name="connsiteY24" fmla="*/ 295275 h 508000"/>
                  <a:gd name="connsiteX25" fmla="*/ 485775 w 571500"/>
                  <a:gd name="connsiteY25" fmla="*/ 330200 h 508000"/>
                  <a:gd name="connsiteX26" fmla="*/ 488950 w 571500"/>
                  <a:gd name="connsiteY26" fmla="*/ 349250 h 508000"/>
                  <a:gd name="connsiteX27" fmla="*/ 511175 w 571500"/>
                  <a:gd name="connsiteY27" fmla="*/ 403225 h 508000"/>
                  <a:gd name="connsiteX28" fmla="*/ 504825 w 571500"/>
                  <a:gd name="connsiteY28" fmla="*/ 441325 h 508000"/>
                  <a:gd name="connsiteX29" fmla="*/ 495300 w 571500"/>
                  <a:gd name="connsiteY29" fmla="*/ 431800 h 508000"/>
                  <a:gd name="connsiteX30" fmla="*/ 476250 w 571500"/>
                  <a:gd name="connsiteY30" fmla="*/ 374650 h 508000"/>
                  <a:gd name="connsiteX31" fmla="*/ 457200 w 571500"/>
                  <a:gd name="connsiteY31" fmla="*/ 349250 h 508000"/>
                  <a:gd name="connsiteX32" fmla="*/ 444500 w 571500"/>
                  <a:gd name="connsiteY32" fmla="*/ 349250 h 508000"/>
                  <a:gd name="connsiteX33" fmla="*/ 438150 w 571500"/>
                  <a:gd name="connsiteY33" fmla="*/ 355600 h 508000"/>
                  <a:gd name="connsiteX34" fmla="*/ 438150 w 571500"/>
                  <a:gd name="connsiteY34" fmla="*/ 355600 h 508000"/>
                  <a:gd name="connsiteX35" fmla="*/ 450850 w 571500"/>
                  <a:gd name="connsiteY35" fmla="*/ 403225 h 508000"/>
                  <a:gd name="connsiteX36" fmla="*/ 431800 w 571500"/>
                  <a:gd name="connsiteY36" fmla="*/ 463550 h 508000"/>
                  <a:gd name="connsiteX37" fmla="*/ 400050 w 571500"/>
                  <a:gd name="connsiteY37" fmla="*/ 508000 h 508000"/>
                  <a:gd name="connsiteX38" fmla="*/ 0 w 571500"/>
                  <a:gd name="connsiteY38" fmla="*/ 498475 h 508000"/>
                  <a:gd name="connsiteX0" fmla="*/ 0 w 571500"/>
                  <a:gd name="connsiteY0" fmla="*/ 498475 h 498475"/>
                  <a:gd name="connsiteX1" fmla="*/ 0 w 571500"/>
                  <a:gd name="connsiteY1" fmla="*/ 396875 h 498475"/>
                  <a:gd name="connsiteX2" fmla="*/ 25400 w 571500"/>
                  <a:gd name="connsiteY2" fmla="*/ 377825 h 498475"/>
                  <a:gd name="connsiteX3" fmla="*/ 41275 w 571500"/>
                  <a:gd name="connsiteY3" fmla="*/ 403225 h 498475"/>
                  <a:gd name="connsiteX4" fmla="*/ 76200 w 571500"/>
                  <a:gd name="connsiteY4" fmla="*/ 412750 h 498475"/>
                  <a:gd name="connsiteX5" fmla="*/ 114300 w 571500"/>
                  <a:gd name="connsiteY5" fmla="*/ 387350 h 498475"/>
                  <a:gd name="connsiteX6" fmla="*/ 130175 w 571500"/>
                  <a:gd name="connsiteY6" fmla="*/ 349250 h 498475"/>
                  <a:gd name="connsiteX7" fmla="*/ 120650 w 571500"/>
                  <a:gd name="connsiteY7" fmla="*/ 317500 h 498475"/>
                  <a:gd name="connsiteX8" fmla="*/ 98425 w 571500"/>
                  <a:gd name="connsiteY8" fmla="*/ 304800 h 498475"/>
                  <a:gd name="connsiteX9" fmla="*/ 111125 w 571500"/>
                  <a:gd name="connsiteY9" fmla="*/ 295275 h 498475"/>
                  <a:gd name="connsiteX10" fmla="*/ 374650 w 571500"/>
                  <a:gd name="connsiteY10" fmla="*/ 301625 h 498475"/>
                  <a:gd name="connsiteX11" fmla="*/ 409575 w 571500"/>
                  <a:gd name="connsiteY11" fmla="*/ 263525 h 498475"/>
                  <a:gd name="connsiteX12" fmla="*/ 412750 w 571500"/>
                  <a:gd name="connsiteY12" fmla="*/ 79375 h 498475"/>
                  <a:gd name="connsiteX13" fmla="*/ 369887 w 571500"/>
                  <a:gd name="connsiteY13" fmla="*/ 67468 h 498475"/>
                  <a:gd name="connsiteX14" fmla="*/ 330994 w 571500"/>
                  <a:gd name="connsiteY14" fmla="*/ 57944 h 498475"/>
                  <a:gd name="connsiteX15" fmla="*/ 384175 w 571500"/>
                  <a:gd name="connsiteY15" fmla="*/ 25400 h 498475"/>
                  <a:gd name="connsiteX16" fmla="*/ 431800 w 571500"/>
                  <a:gd name="connsiteY16" fmla="*/ 0 h 498475"/>
                  <a:gd name="connsiteX17" fmla="*/ 533400 w 571500"/>
                  <a:gd name="connsiteY17" fmla="*/ 19050 h 498475"/>
                  <a:gd name="connsiteX18" fmla="*/ 571500 w 571500"/>
                  <a:gd name="connsiteY18" fmla="*/ 73025 h 498475"/>
                  <a:gd name="connsiteX19" fmla="*/ 571500 w 571500"/>
                  <a:gd name="connsiteY19" fmla="*/ 111125 h 498475"/>
                  <a:gd name="connsiteX20" fmla="*/ 555625 w 571500"/>
                  <a:gd name="connsiteY20" fmla="*/ 161925 h 498475"/>
                  <a:gd name="connsiteX21" fmla="*/ 517525 w 571500"/>
                  <a:gd name="connsiteY21" fmla="*/ 180975 h 498475"/>
                  <a:gd name="connsiteX22" fmla="*/ 501650 w 571500"/>
                  <a:gd name="connsiteY22" fmla="*/ 184150 h 498475"/>
                  <a:gd name="connsiteX23" fmla="*/ 511175 w 571500"/>
                  <a:gd name="connsiteY23" fmla="*/ 225425 h 498475"/>
                  <a:gd name="connsiteX24" fmla="*/ 527050 w 571500"/>
                  <a:gd name="connsiteY24" fmla="*/ 295275 h 498475"/>
                  <a:gd name="connsiteX25" fmla="*/ 485775 w 571500"/>
                  <a:gd name="connsiteY25" fmla="*/ 330200 h 498475"/>
                  <a:gd name="connsiteX26" fmla="*/ 488950 w 571500"/>
                  <a:gd name="connsiteY26" fmla="*/ 349250 h 498475"/>
                  <a:gd name="connsiteX27" fmla="*/ 511175 w 571500"/>
                  <a:gd name="connsiteY27" fmla="*/ 403225 h 498475"/>
                  <a:gd name="connsiteX28" fmla="*/ 504825 w 571500"/>
                  <a:gd name="connsiteY28" fmla="*/ 441325 h 498475"/>
                  <a:gd name="connsiteX29" fmla="*/ 495300 w 571500"/>
                  <a:gd name="connsiteY29" fmla="*/ 431800 h 498475"/>
                  <a:gd name="connsiteX30" fmla="*/ 476250 w 571500"/>
                  <a:gd name="connsiteY30" fmla="*/ 374650 h 498475"/>
                  <a:gd name="connsiteX31" fmla="*/ 457200 w 571500"/>
                  <a:gd name="connsiteY31" fmla="*/ 349250 h 498475"/>
                  <a:gd name="connsiteX32" fmla="*/ 444500 w 571500"/>
                  <a:gd name="connsiteY32" fmla="*/ 349250 h 498475"/>
                  <a:gd name="connsiteX33" fmla="*/ 438150 w 571500"/>
                  <a:gd name="connsiteY33" fmla="*/ 355600 h 498475"/>
                  <a:gd name="connsiteX34" fmla="*/ 438150 w 571500"/>
                  <a:gd name="connsiteY34" fmla="*/ 355600 h 498475"/>
                  <a:gd name="connsiteX35" fmla="*/ 450850 w 571500"/>
                  <a:gd name="connsiteY35" fmla="*/ 403225 h 498475"/>
                  <a:gd name="connsiteX36" fmla="*/ 431800 w 571500"/>
                  <a:gd name="connsiteY36" fmla="*/ 463550 h 498475"/>
                  <a:gd name="connsiteX37" fmla="*/ 0 w 571500"/>
                  <a:gd name="connsiteY37" fmla="*/ 498475 h 498475"/>
                  <a:gd name="connsiteX0" fmla="*/ 0 w 571500"/>
                  <a:gd name="connsiteY0" fmla="*/ 498475 h 511175"/>
                  <a:gd name="connsiteX1" fmla="*/ 0 w 571500"/>
                  <a:gd name="connsiteY1" fmla="*/ 396875 h 511175"/>
                  <a:gd name="connsiteX2" fmla="*/ 25400 w 571500"/>
                  <a:gd name="connsiteY2" fmla="*/ 377825 h 511175"/>
                  <a:gd name="connsiteX3" fmla="*/ 41275 w 571500"/>
                  <a:gd name="connsiteY3" fmla="*/ 403225 h 511175"/>
                  <a:gd name="connsiteX4" fmla="*/ 76200 w 571500"/>
                  <a:gd name="connsiteY4" fmla="*/ 412750 h 511175"/>
                  <a:gd name="connsiteX5" fmla="*/ 114300 w 571500"/>
                  <a:gd name="connsiteY5" fmla="*/ 387350 h 511175"/>
                  <a:gd name="connsiteX6" fmla="*/ 130175 w 571500"/>
                  <a:gd name="connsiteY6" fmla="*/ 349250 h 511175"/>
                  <a:gd name="connsiteX7" fmla="*/ 120650 w 571500"/>
                  <a:gd name="connsiteY7" fmla="*/ 317500 h 511175"/>
                  <a:gd name="connsiteX8" fmla="*/ 98425 w 571500"/>
                  <a:gd name="connsiteY8" fmla="*/ 304800 h 511175"/>
                  <a:gd name="connsiteX9" fmla="*/ 111125 w 571500"/>
                  <a:gd name="connsiteY9" fmla="*/ 295275 h 511175"/>
                  <a:gd name="connsiteX10" fmla="*/ 374650 w 571500"/>
                  <a:gd name="connsiteY10" fmla="*/ 301625 h 511175"/>
                  <a:gd name="connsiteX11" fmla="*/ 409575 w 571500"/>
                  <a:gd name="connsiteY11" fmla="*/ 263525 h 511175"/>
                  <a:gd name="connsiteX12" fmla="*/ 412750 w 571500"/>
                  <a:gd name="connsiteY12" fmla="*/ 79375 h 511175"/>
                  <a:gd name="connsiteX13" fmla="*/ 369887 w 571500"/>
                  <a:gd name="connsiteY13" fmla="*/ 67468 h 511175"/>
                  <a:gd name="connsiteX14" fmla="*/ 330994 w 571500"/>
                  <a:gd name="connsiteY14" fmla="*/ 57944 h 511175"/>
                  <a:gd name="connsiteX15" fmla="*/ 384175 w 571500"/>
                  <a:gd name="connsiteY15" fmla="*/ 25400 h 511175"/>
                  <a:gd name="connsiteX16" fmla="*/ 431800 w 571500"/>
                  <a:gd name="connsiteY16" fmla="*/ 0 h 511175"/>
                  <a:gd name="connsiteX17" fmla="*/ 533400 w 571500"/>
                  <a:gd name="connsiteY17" fmla="*/ 19050 h 511175"/>
                  <a:gd name="connsiteX18" fmla="*/ 571500 w 571500"/>
                  <a:gd name="connsiteY18" fmla="*/ 73025 h 511175"/>
                  <a:gd name="connsiteX19" fmla="*/ 571500 w 571500"/>
                  <a:gd name="connsiteY19" fmla="*/ 111125 h 511175"/>
                  <a:gd name="connsiteX20" fmla="*/ 555625 w 571500"/>
                  <a:gd name="connsiteY20" fmla="*/ 161925 h 511175"/>
                  <a:gd name="connsiteX21" fmla="*/ 517525 w 571500"/>
                  <a:gd name="connsiteY21" fmla="*/ 180975 h 511175"/>
                  <a:gd name="connsiteX22" fmla="*/ 501650 w 571500"/>
                  <a:gd name="connsiteY22" fmla="*/ 184150 h 511175"/>
                  <a:gd name="connsiteX23" fmla="*/ 511175 w 571500"/>
                  <a:gd name="connsiteY23" fmla="*/ 225425 h 511175"/>
                  <a:gd name="connsiteX24" fmla="*/ 527050 w 571500"/>
                  <a:gd name="connsiteY24" fmla="*/ 295275 h 511175"/>
                  <a:gd name="connsiteX25" fmla="*/ 485775 w 571500"/>
                  <a:gd name="connsiteY25" fmla="*/ 330200 h 511175"/>
                  <a:gd name="connsiteX26" fmla="*/ 488950 w 571500"/>
                  <a:gd name="connsiteY26" fmla="*/ 349250 h 511175"/>
                  <a:gd name="connsiteX27" fmla="*/ 511175 w 571500"/>
                  <a:gd name="connsiteY27" fmla="*/ 403225 h 511175"/>
                  <a:gd name="connsiteX28" fmla="*/ 504825 w 571500"/>
                  <a:gd name="connsiteY28" fmla="*/ 441325 h 511175"/>
                  <a:gd name="connsiteX29" fmla="*/ 495300 w 571500"/>
                  <a:gd name="connsiteY29" fmla="*/ 431800 h 511175"/>
                  <a:gd name="connsiteX30" fmla="*/ 476250 w 571500"/>
                  <a:gd name="connsiteY30" fmla="*/ 374650 h 511175"/>
                  <a:gd name="connsiteX31" fmla="*/ 457200 w 571500"/>
                  <a:gd name="connsiteY31" fmla="*/ 349250 h 511175"/>
                  <a:gd name="connsiteX32" fmla="*/ 444500 w 571500"/>
                  <a:gd name="connsiteY32" fmla="*/ 349250 h 511175"/>
                  <a:gd name="connsiteX33" fmla="*/ 438150 w 571500"/>
                  <a:gd name="connsiteY33" fmla="*/ 355600 h 511175"/>
                  <a:gd name="connsiteX34" fmla="*/ 438150 w 571500"/>
                  <a:gd name="connsiteY34" fmla="*/ 355600 h 511175"/>
                  <a:gd name="connsiteX35" fmla="*/ 450850 w 571500"/>
                  <a:gd name="connsiteY35" fmla="*/ 403225 h 511175"/>
                  <a:gd name="connsiteX36" fmla="*/ 422275 w 571500"/>
                  <a:gd name="connsiteY36" fmla="*/ 511175 h 511175"/>
                  <a:gd name="connsiteX37" fmla="*/ 0 w 571500"/>
                  <a:gd name="connsiteY37" fmla="*/ 498475 h 511175"/>
                  <a:gd name="connsiteX0" fmla="*/ 0 w 571500"/>
                  <a:gd name="connsiteY0" fmla="*/ 498475 h 511175"/>
                  <a:gd name="connsiteX1" fmla="*/ 0 w 571500"/>
                  <a:gd name="connsiteY1" fmla="*/ 396875 h 511175"/>
                  <a:gd name="connsiteX2" fmla="*/ 25400 w 571500"/>
                  <a:gd name="connsiteY2" fmla="*/ 377825 h 511175"/>
                  <a:gd name="connsiteX3" fmla="*/ 41275 w 571500"/>
                  <a:gd name="connsiteY3" fmla="*/ 403225 h 511175"/>
                  <a:gd name="connsiteX4" fmla="*/ 76200 w 571500"/>
                  <a:gd name="connsiteY4" fmla="*/ 412750 h 511175"/>
                  <a:gd name="connsiteX5" fmla="*/ 114300 w 571500"/>
                  <a:gd name="connsiteY5" fmla="*/ 387350 h 511175"/>
                  <a:gd name="connsiteX6" fmla="*/ 130175 w 571500"/>
                  <a:gd name="connsiteY6" fmla="*/ 349250 h 511175"/>
                  <a:gd name="connsiteX7" fmla="*/ 120650 w 571500"/>
                  <a:gd name="connsiteY7" fmla="*/ 317500 h 511175"/>
                  <a:gd name="connsiteX8" fmla="*/ 98425 w 571500"/>
                  <a:gd name="connsiteY8" fmla="*/ 304800 h 511175"/>
                  <a:gd name="connsiteX9" fmla="*/ 111125 w 571500"/>
                  <a:gd name="connsiteY9" fmla="*/ 295275 h 511175"/>
                  <a:gd name="connsiteX10" fmla="*/ 374650 w 571500"/>
                  <a:gd name="connsiteY10" fmla="*/ 301625 h 511175"/>
                  <a:gd name="connsiteX11" fmla="*/ 409575 w 571500"/>
                  <a:gd name="connsiteY11" fmla="*/ 263525 h 511175"/>
                  <a:gd name="connsiteX12" fmla="*/ 412750 w 571500"/>
                  <a:gd name="connsiteY12" fmla="*/ 79375 h 511175"/>
                  <a:gd name="connsiteX13" fmla="*/ 367506 w 571500"/>
                  <a:gd name="connsiteY13" fmla="*/ 79375 h 511175"/>
                  <a:gd name="connsiteX14" fmla="*/ 330994 w 571500"/>
                  <a:gd name="connsiteY14" fmla="*/ 57944 h 511175"/>
                  <a:gd name="connsiteX15" fmla="*/ 384175 w 571500"/>
                  <a:gd name="connsiteY15" fmla="*/ 25400 h 511175"/>
                  <a:gd name="connsiteX16" fmla="*/ 431800 w 571500"/>
                  <a:gd name="connsiteY16" fmla="*/ 0 h 511175"/>
                  <a:gd name="connsiteX17" fmla="*/ 533400 w 571500"/>
                  <a:gd name="connsiteY17" fmla="*/ 19050 h 511175"/>
                  <a:gd name="connsiteX18" fmla="*/ 571500 w 571500"/>
                  <a:gd name="connsiteY18" fmla="*/ 73025 h 511175"/>
                  <a:gd name="connsiteX19" fmla="*/ 571500 w 571500"/>
                  <a:gd name="connsiteY19" fmla="*/ 111125 h 511175"/>
                  <a:gd name="connsiteX20" fmla="*/ 555625 w 571500"/>
                  <a:gd name="connsiteY20" fmla="*/ 161925 h 511175"/>
                  <a:gd name="connsiteX21" fmla="*/ 517525 w 571500"/>
                  <a:gd name="connsiteY21" fmla="*/ 180975 h 511175"/>
                  <a:gd name="connsiteX22" fmla="*/ 501650 w 571500"/>
                  <a:gd name="connsiteY22" fmla="*/ 184150 h 511175"/>
                  <a:gd name="connsiteX23" fmla="*/ 511175 w 571500"/>
                  <a:gd name="connsiteY23" fmla="*/ 225425 h 511175"/>
                  <a:gd name="connsiteX24" fmla="*/ 527050 w 571500"/>
                  <a:gd name="connsiteY24" fmla="*/ 295275 h 511175"/>
                  <a:gd name="connsiteX25" fmla="*/ 485775 w 571500"/>
                  <a:gd name="connsiteY25" fmla="*/ 330200 h 511175"/>
                  <a:gd name="connsiteX26" fmla="*/ 488950 w 571500"/>
                  <a:gd name="connsiteY26" fmla="*/ 349250 h 511175"/>
                  <a:gd name="connsiteX27" fmla="*/ 511175 w 571500"/>
                  <a:gd name="connsiteY27" fmla="*/ 403225 h 511175"/>
                  <a:gd name="connsiteX28" fmla="*/ 504825 w 571500"/>
                  <a:gd name="connsiteY28" fmla="*/ 441325 h 511175"/>
                  <a:gd name="connsiteX29" fmla="*/ 495300 w 571500"/>
                  <a:gd name="connsiteY29" fmla="*/ 431800 h 511175"/>
                  <a:gd name="connsiteX30" fmla="*/ 476250 w 571500"/>
                  <a:gd name="connsiteY30" fmla="*/ 374650 h 511175"/>
                  <a:gd name="connsiteX31" fmla="*/ 457200 w 571500"/>
                  <a:gd name="connsiteY31" fmla="*/ 349250 h 511175"/>
                  <a:gd name="connsiteX32" fmla="*/ 444500 w 571500"/>
                  <a:gd name="connsiteY32" fmla="*/ 349250 h 511175"/>
                  <a:gd name="connsiteX33" fmla="*/ 438150 w 571500"/>
                  <a:gd name="connsiteY33" fmla="*/ 355600 h 511175"/>
                  <a:gd name="connsiteX34" fmla="*/ 438150 w 571500"/>
                  <a:gd name="connsiteY34" fmla="*/ 355600 h 511175"/>
                  <a:gd name="connsiteX35" fmla="*/ 450850 w 571500"/>
                  <a:gd name="connsiteY35" fmla="*/ 403225 h 511175"/>
                  <a:gd name="connsiteX36" fmla="*/ 422275 w 571500"/>
                  <a:gd name="connsiteY36" fmla="*/ 511175 h 511175"/>
                  <a:gd name="connsiteX37" fmla="*/ 0 w 571500"/>
                  <a:gd name="connsiteY37" fmla="*/ 498475 h 511175"/>
                  <a:gd name="connsiteX0" fmla="*/ 0 w 571500"/>
                  <a:gd name="connsiteY0" fmla="*/ 498475 h 511175"/>
                  <a:gd name="connsiteX1" fmla="*/ 0 w 571500"/>
                  <a:gd name="connsiteY1" fmla="*/ 396875 h 511175"/>
                  <a:gd name="connsiteX2" fmla="*/ 25400 w 571500"/>
                  <a:gd name="connsiteY2" fmla="*/ 377825 h 511175"/>
                  <a:gd name="connsiteX3" fmla="*/ 41275 w 571500"/>
                  <a:gd name="connsiteY3" fmla="*/ 403225 h 511175"/>
                  <a:gd name="connsiteX4" fmla="*/ 76200 w 571500"/>
                  <a:gd name="connsiteY4" fmla="*/ 412750 h 511175"/>
                  <a:gd name="connsiteX5" fmla="*/ 114300 w 571500"/>
                  <a:gd name="connsiteY5" fmla="*/ 387350 h 511175"/>
                  <a:gd name="connsiteX6" fmla="*/ 130175 w 571500"/>
                  <a:gd name="connsiteY6" fmla="*/ 349250 h 511175"/>
                  <a:gd name="connsiteX7" fmla="*/ 120650 w 571500"/>
                  <a:gd name="connsiteY7" fmla="*/ 317500 h 511175"/>
                  <a:gd name="connsiteX8" fmla="*/ 98425 w 571500"/>
                  <a:gd name="connsiteY8" fmla="*/ 304800 h 511175"/>
                  <a:gd name="connsiteX9" fmla="*/ 111125 w 571500"/>
                  <a:gd name="connsiteY9" fmla="*/ 295275 h 511175"/>
                  <a:gd name="connsiteX10" fmla="*/ 374650 w 571500"/>
                  <a:gd name="connsiteY10" fmla="*/ 301625 h 511175"/>
                  <a:gd name="connsiteX11" fmla="*/ 409575 w 571500"/>
                  <a:gd name="connsiteY11" fmla="*/ 263525 h 511175"/>
                  <a:gd name="connsiteX12" fmla="*/ 412750 w 571500"/>
                  <a:gd name="connsiteY12" fmla="*/ 79375 h 511175"/>
                  <a:gd name="connsiteX13" fmla="*/ 367506 w 571500"/>
                  <a:gd name="connsiteY13" fmla="*/ 79375 h 511175"/>
                  <a:gd name="connsiteX14" fmla="*/ 316706 w 571500"/>
                  <a:gd name="connsiteY14" fmla="*/ 72231 h 511175"/>
                  <a:gd name="connsiteX15" fmla="*/ 384175 w 571500"/>
                  <a:gd name="connsiteY15" fmla="*/ 25400 h 511175"/>
                  <a:gd name="connsiteX16" fmla="*/ 431800 w 571500"/>
                  <a:gd name="connsiteY16" fmla="*/ 0 h 511175"/>
                  <a:gd name="connsiteX17" fmla="*/ 533400 w 571500"/>
                  <a:gd name="connsiteY17" fmla="*/ 19050 h 511175"/>
                  <a:gd name="connsiteX18" fmla="*/ 571500 w 571500"/>
                  <a:gd name="connsiteY18" fmla="*/ 73025 h 511175"/>
                  <a:gd name="connsiteX19" fmla="*/ 571500 w 571500"/>
                  <a:gd name="connsiteY19" fmla="*/ 111125 h 511175"/>
                  <a:gd name="connsiteX20" fmla="*/ 555625 w 571500"/>
                  <a:gd name="connsiteY20" fmla="*/ 161925 h 511175"/>
                  <a:gd name="connsiteX21" fmla="*/ 517525 w 571500"/>
                  <a:gd name="connsiteY21" fmla="*/ 180975 h 511175"/>
                  <a:gd name="connsiteX22" fmla="*/ 501650 w 571500"/>
                  <a:gd name="connsiteY22" fmla="*/ 184150 h 511175"/>
                  <a:gd name="connsiteX23" fmla="*/ 511175 w 571500"/>
                  <a:gd name="connsiteY23" fmla="*/ 225425 h 511175"/>
                  <a:gd name="connsiteX24" fmla="*/ 527050 w 571500"/>
                  <a:gd name="connsiteY24" fmla="*/ 295275 h 511175"/>
                  <a:gd name="connsiteX25" fmla="*/ 485775 w 571500"/>
                  <a:gd name="connsiteY25" fmla="*/ 330200 h 511175"/>
                  <a:gd name="connsiteX26" fmla="*/ 488950 w 571500"/>
                  <a:gd name="connsiteY26" fmla="*/ 349250 h 511175"/>
                  <a:gd name="connsiteX27" fmla="*/ 511175 w 571500"/>
                  <a:gd name="connsiteY27" fmla="*/ 403225 h 511175"/>
                  <a:gd name="connsiteX28" fmla="*/ 504825 w 571500"/>
                  <a:gd name="connsiteY28" fmla="*/ 441325 h 511175"/>
                  <a:gd name="connsiteX29" fmla="*/ 495300 w 571500"/>
                  <a:gd name="connsiteY29" fmla="*/ 431800 h 511175"/>
                  <a:gd name="connsiteX30" fmla="*/ 476250 w 571500"/>
                  <a:gd name="connsiteY30" fmla="*/ 374650 h 511175"/>
                  <a:gd name="connsiteX31" fmla="*/ 457200 w 571500"/>
                  <a:gd name="connsiteY31" fmla="*/ 349250 h 511175"/>
                  <a:gd name="connsiteX32" fmla="*/ 444500 w 571500"/>
                  <a:gd name="connsiteY32" fmla="*/ 349250 h 511175"/>
                  <a:gd name="connsiteX33" fmla="*/ 438150 w 571500"/>
                  <a:gd name="connsiteY33" fmla="*/ 355600 h 511175"/>
                  <a:gd name="connsiteX34" fmla="*/ 438150 w 571500"/>
                  <a:gd name="connsiteY34" fmla="*/ 355600 h 511175"/>
                  <a:gd name="connsiteX35" fmla="*/ 450850 w 571500"/>
                  <a:gd name="connsiteY35" fmla="*/ 403225 h 511175"/>
                  <a:gd name="connsiteX36" fmla="*/ 422275 w 571500"/>
                  <a:gd name="connsiteY36" fmla="*/ 511175 h 511175"/>
                  <a:gd name="connsiteX37" fmla="*/ 0 w 571500"/>
                  <a:gd name="connsiteY37" fmla="*/ 498475 h 511175"/>
                  <a:gd name="connsiteX0" fmla="*/ 0 w 573882"/>
                  <a:gd name="connsiteY0" fmla="*/ 510381 h 511175"/>
                  <a:gd name="connsiteX1" fmla="*/ 2382 w 573882"/>
                  <a:gd name="connsiteY1" fmla="*/ 396875 h 511175"/>
                  <a:gd name="connsiteX2" fmla="*/ 27782 w 573882"/>
                  <a:gd name="connsiteY2" fmla="*/ 377825 h 511175"/>
                  <a:gd name="connsiteX3" fmla="*/ 43657 w 573882"/>
                  <a:gd name="connsiteY3" fmla="*/ 403225 h 511175"/>
                  <a:gd name="connsiteX4" fmla="*/ 78582 w 573882"/>
                  <a:gd name="connsiteY4" fmla="*/ 412750 h 511175"/>
                  <a:gd name="connsiteX5" fmla="*/ 116682 w 573882"/>
                  <a:gd name="connsiteY5" fmla="*/ 387350 h 511175"/>
                  <a:gd name="connsiteX6" fmla="*/ 132557 w 573882"/>
                  <a:gd name="connsiteY6" fmla="*/ 349250 h 511175"/>
                  <a:gd name="connsiteX7" fmla="*/ 123032 w 573882"/>
                  <a:gd name="connsiteY7" fmla="*/ 317500 h 511175"/>
                  <a:gd name="connsiteX8" fmla="*/ 100807 w 573882"/>
                  <a:gd name="connsiteY8" fmla="*/ 304800 h 511175"/>
                  <a:gd name="connsiteX9" fmla="*/ 113507 w 573882"/>
                  <a:gd name="connsiteY9" fmla="*/ 295275 h 511175"/>
                  <a:gd name="connsiteX10" fmla="*/ 377032 w 573882"/>
                  <a:gd name="connsiteY10" fmla="*/ 301625 h 511175"/>
                  <a:gd name="connsiteX11" fmla="*/ 411957 w 573882"/>
                  <a:gd name="connsiteY11" fmla="*/ 263525 h 511175"/>
                  <a:gd name="connsiteX12" fmla="*/ 415132 w 573882"/>
                  <a:gd name="connsiteY12" fmla="*/ 79375 h 511175"/>
                  <a:gd name="connsiteX13" fmla="*/ 369888 w 573882"/>
                  <a:gd name="connsiteY13" fmla="*/ 79375 h 511175"/>
                  <a:gd name="connsiteX14" fmla="*/ 319088 w 573882"/>
                  <a:gd name="connsiteY14" fmla="*/ 72231 h 511175"/>
                  <a:gd name="connsiteX15" fmla="*/ 386557 w 573882"/>
                  <a:gd name="connsiteY15" fmla="*/ 25400 h 511175"/>
                  <a:gd name="connsiteX16" fmla="*/ 434182 w 573882"/>
                  <a:gd name="connsiteY16" fmla="*/ 0 h 511175"/>
                  <a:gd name="connsiteX17" fmla="*/ 535782 w 573882"/>
                  <a:gd name="connsiteY17" fmla="*/ 19050 h 511175"/>
                  <a:gd name="connsiteX18" fmla="*/ 573882 w 573882"/>
                  <a:gd name="connsiteY18" fmla="*/ 73025 h 511175"/>
                  <a:gd name="connsiteX19" fmla="*/ 573882 w 573882"/>
                  <a:gd name="connsiteY19" fmla="*/ 111125 h 511175"/>
                  <a:gd name="connsiteX20" fmla="*/ 558007 w 573882"/>
                  <a:gd name="connsiteY20" fmla="*/ 161925 h 511175"/>
                  <a:gd name="connsiteX21" fmla="*/ 519907 w 573882"/>
                  <a:gd name="connsiteY21" fmla="*/ 180975 h 511175"/>
                  <a:gd name="connsiteX22" fmla="*/ 504032 w 573882"/>
                  <a:gd name="connsiteY22" fmla="*/ 184150 h 511175"/>
                  <a:gd name="connsiteX23" fmla="*/ 513557 w 573882"/>
                  <a:gd name="connsiteY23" fmla="*/ 225425 h 511175"/>
                  <a:gd name="connsiteX24" fmla="*/ 529432 w 573882"/>
                  <a:gd name="connsiteY24" fmla="*/ 295275 h 511175"/>
                  <a:gd name="connsiteX25" fmla="*/ 488157 w 573882"/>
                  <a:gd name="connsiteY25" fmla="*/ 330200 h 511175"/>
                  <a:gd name="connsiteX26" fmla="*/ 491332 w 573882"/>
                  <a:gd name="connsiteY26" fmla="*/ 349250 h 511175"/>
                  <a:gd name="connsiteX27" fmla="*/ 513557 w 573882"/>
                  <a:gd name="connsiteY27" fmla="*/ 403225 h 511175"/>
                  <a:gd name="connsiteX28" fmla="*/ 507207 w 573882"/>
                  <a:gd name="connsiteY28" fmla="*/ 441325 h 511175"/>
                  <a:gd name="connsiteX29" fmla="*/ 497682 w 573882"/>
                  <a:gd name="connsiteY29" fmla="*/ 431800 h 511175"/>
                  <a:gd name="connsiteX30" fmla="*/ 478632 w 573882"/>
                  <a:gd name="connsiteY30" fmla="*/ 374650 h 511175"/>
                  <a:gd name="connsiteX31" fmla="*/ 459582 w 573882"/>
                  <a:gd name="connsiteY31" fmla="*/ 349250 h 511175"/>
                  <a:gd name="connsiteX32" fmla="*/ 446882 w 573882"/>
                  <a:gd name="connsiteY32" fmla="*/ 349250 h 511175"/>
                  <a:gd name="connsiteX33" fmla="*/ 440532 w 573882"/>
                  <a:gd name="connsiteY33" fmla="*/ 355600 h 511175"/>
                  <a:gd name="connsiteX34" fmla="*/ 440532 w 573882"/>
                  <a:gd name="connsiteY34" fmla="*/ 355600 h 511175"/>
                  <a:gd name="connsiteX35" fmla="*/ 453232 w 573882"/>
                  <a:gd name="connsiteY35" fmla="*/ 403225 h 511175"/>
                  <a:gd name="connsiteX36" fmla="*/ 424657 w 573882"/>
                  <a:gd name="connsiteY36" fmla="*/ 511175 h 511175"/>
                  <a:gd name="connsiteX37" fmla="*/ 0 w 573882"/>
                  <a:gd name="connsiteY37" fmla="*/ 510381 h 511175"/>
                  <a:gd name="connsiteX0" fmla="*/ 0 w 578644"/>
                  <a:gd name="connsiteY0" fmla="*/ 515144 h 515144"/>
                  <a:gd name="connsiteX1" fmla="*/ 7144 w 578644"/>
                  <a:gd name="connsiteY1" fmla="*/ 396875 h 515144"/>
                  <a:gd name="connsiteX2" fmla="*/ 32544 w 578644"/>
                  <a:gd name="connsiteY2" fmla="*/ 377825 h 515144"/>
                  <a:gd name="connsiteX3" fmla="*/ 48419 w 578644"/>
                  <a:gd name="connsiteY3" fmla="*/ 403225 h 515144"/>
                  <a:gd name="connsiteX4" fmla="*/ 83344 w 578644"/>
                  <a:gd name="connsiteY4" fmla="*/ 412750 h 515144"/>
                  <a:gd name="connsiteX5" fmla="*/ 121444 w 578644"/>
                  <a:gd name="connsiteY5" fmla="*/ 387350 h 515144"/>
                  <a:gd name="connsiteX6" fmla="*/ 137319 w 578644"/>
                  <a:gd name="connsiteY6" fmla="*/ 349250 h 515144"/>
                  <a:gd name="connsiteX7" fmla="*/ 127794 w 578644"/>
                  <a:gd name="connsiteY7" fmla="*/ 317500 h 515144"/>
                  <a:gd name="connsiteX8" fmla="*/ 105569 w 578644"/>
                  <a:gd name="connsiteY8" fmla="*/ 304800 h 515144"/>
                  <a:gd name="connsiteX9" fmla="*/ 118269 w 578644"/>
                  <a:gd name="connsiteY9" fmla="*/ 295275 h 515144"/>
                  <a:gd name="connsiteX10" fmla="*/ 381794 w 578644"/>
                  <a:gd name="connsiteY10" fmla="*/ 301625 h 515144"/>
                  <a:gd name="connsiteX11" fmla="*/ 416719 w 578644"/>
                  <a:gd name="connsiteY11" fmla="*/ 263525 h 515144"/>
                  <a:gd name="connsiteX12" fmla="*/ 419894 w 578644"/>
                  <a:gd name="connsiteY12" fmla="*/ 79375 h 515144"/>
                  <a:gd name="connsiteX13" fmla="*/ 374650 w 578644"/>
                  <a:gd name="connsiteY13" fmla="*/ 79375 h 515144"/>
                  <a:gd name="connsiteX14" fmla="*/ 323850 w 578644"/>
                  <a:gd name="connsiteY14" fmla="*/ 72231 h 515144"/>
                  <a:gd name="connsiteX15" fmla="*/ 391319 w 578644"/>
                  <a:gd name="connsiteY15" fmla="*/ 25400 h 515144"/>
                  <a:gd name="connsiteX16" fmla="*/ 438944 w 578644"/>
                  <a:gd name="connsiteY16" fmla="*/ 0 h 515144"/>
                  <a:gd name="connsiteX17" fmla="*/ 540544 w 578644"/>
                  <a:gd name="connsiteY17" fmla="*/ 19050 h 515144"/>
                  <a:gd name="connsiteX18" fmla="*/ 578644 w 578644"/>
                  <a:gd name="connsiteY18" fmla="*/ 73025 h 515144"/>
                  <a:gd name="connsiteX19" fmla="*/ 578644 w 578644"/>
                  <a:gd name="connsiteY19" fmla="*/ 111125 h 515144"/>
                  <a:gd name="connsiteX20" fmla="*/ 562769 w 578644"/>
                  <a:gd name="connsiteY20" fmla="*/ 161925 h 515144"/>
                  <a:gd name="connsiteX21" fmla="*/ 524669 w 578644"/>
                  <a:gd name="connsiteY21" fmla="*/ 180975 h 515144"/>
                  <a:gd name="connsiteX22" fmla="*/ 508794 w 578644"/>
                  <a:gd name="connsiteY22" fmla="*/ 184150 h 515144"/>
                  <a:gd name="connsiteX23" fmla="*/ 518319 w 578644"/>
                  <a:gd name="connsiteY23" fmla="*/ 225425 h 515144"/>
                  <a:gd name="connsiteX24" fmla="*/ 534194 w 578644"/>
                  <a:gd name="connsiteY24" fmla="*/ 295275 h 515144"/>
                  <a:gd name="connsiteX25" fmla="*/ 492919 w 578644"/>
                  <a:gd name="connsiteY25" fmla="*/ 330200 h 515144"/>
                  <a:gd name="connsiteX26" fmla="*/ 496094 w 578644"/>
                  <a:gd name="connsiteY26" fmla="*/ 349250 h 515144"/>
                  <a:gd name="connsiteX27" fmla="*/ 518319 w 578644"/>
                  <a:gd name="connsiteY27" fmla="*/ 403225 h 515144"/>
                  <a:gd name="connsiteX28" fmla="*/ 511969 w 578644"/>
                  <a:gd name="connsiteY28" fmla="*/ 441325 h 515144"/>
                  <a:gd name="connsiteX29" fmla="*/ 502444 w 578644"/>
                  <a:gd name="connsiteY29" fmla="*/ 431800 h 515144"/>
                  <a:gd name="connsiteX30" fmla="*/ 483394 w 578644"/>
                  <a:gd name="connsiteY30" fmla="*/ 374650 h 515144"/>
                  <a:gd name="connsiteX31" fmla="*/ 464344 w 578644"/>
                  <a:gd name="connsiteY31" fmla="*/ 349250 h 515144"/>
                  <a:gd name="connsiteX32" fmla="*/ 451644 w 578644"/>
                  <a:gd name="connsiteY32" fmla="*/ 349250 h 515144"/>
                  <a:gd name="connsiteX33" fmla="*/ 445294 w 578644"/>
                  <a:gd name="connsiteY33" fmla="*/ 355600 h 515144"/>
                  <a:gd name="connsiteX34" fmla="*/ 445294 w 578644"/>
                  <a:gd name="connsiteY34" fmla="*/ 355600 h 515144"/>
                  <a:gd name="connsiteX35" fmla="*/ 457994 w 578644"/>
                  <a:gd name="connsiteY35" fmla="*/ 403225 h 515144"/>
                  <a:gd name="connsiteX36" fmla="*/ 429419 w 578644"/>
                  <a:gd name="connsiteY36" fmla="*/ 511175 h 515144"/>
                  <a:gd name="connsiteX37" fmla="*/ 0 w 578644"/>
                  <a:gd name="connsiteY37" fmla="*/ 515144 h 515144"/>
                  <a:gd name="connsiteX0" fmla="*/ 0 w 578644"/>
                  <a:gd name="connsiteY0" fmla="*/ 515144 h 520700"/>
                  <a:gd name="connsiteX1" fmla="*/ 7144 w 578644"/>
                  <a:gd name="connsiteY1" fmla="*/ 396875 h 520700"/>
                  <a:gd name="connsiteX2" fmla="*/ 32544 w 578644"/>
                  <a:gd name="connsiteY2" fmla="*/ 377825 h 520700"/>
                  <a:gd name="connsiteX3" fmla="*/ 48419 w 578644"/>
                  <a:gd name="connsiteY3" fmla="*/ 403225 h 520700"/>
                  <a:gd name="connsiteX4" fmla="*/ 83344 w 578644"/>
                  <a:gd name="connsiteY4" fmla="*/ 412750 h 520700"/>
                  <a:gd name="connsiteX5" fmla="*/ 121444 w 578644"/>
                  <a:gd name="connsiteY5" fmla="*/ 387350 h 520700"/>
                  <a:gd name="connsiteX6" fmla="*/ 137319 w 578644"/>
                  <a:gd name="connsiteY6" fmla="*/ 349250 h 520700"/>
                  <a:gd name="connsiteX7" fmla="*/ 127794 w 578644"/>
                  <a:gd name="connsiteY7" fmla="*/ 317500 h 520700"/>
                  <a:gd name="connsiteX8" fmla="*/ 105569 w 578644"/>
                  <a:gd name="connsiteY8" fmla="*/ 304800 h 520700"/>
                  <a:gd name="connsiteX9" fmla="*/ 118269 w 578644"/>
                  <a:gd name="connsiteY9" fmla="*/ 295275 h 520700"/>
                  <a:gd name="connsiteX10" fmla="*/ 381794 w 578644"/>
                  <a:gd name="connsiteY10" fmla="*/ 301625 h 520700"/>
                  <a:gd name="connsiteX11" fmla="*/ 416719 w 578644"/>
                  <a:gd name="connsiteY11" fmla="*/ 263525 h 520700"/>
                  <a:gd name="connsiteX12" fmla="*/ 419894 w 578644"/>
                  <a:gd name="connsiteY12" fmla="*/ 79375 h 520700"/>
                  <a:gd name="connsiteX13" fmla="*/ 374650 w 578644"/>
                  <a:gd name="connsiteY13" fmla="*/ 79375 h 520700"/>
                  <a:gd name="connsiteX14" fmla="*/ 323850 w 578644"/>
                  <a:gd name="connsiteY14" fmla="*/ 72231 h 520700"/>
                  <a:gd name="connsiteX15" fmla="*/ 391319 w 578644"/>
                  <a:gd name="connsiteY15" fmla="*/ 25400 h 520700"/>
                  <a:gd name="connsiteX16" fmla="*/ 438944 w 578644"/>
                  <a:gd name="connsiteY16" fmla="*/ 0 h 520700"/>
                  <a:gd name="connsiteX17" fmla="*/ 540544 w 578644"/>
                  <a:gd name="connsiteY17" fmla="*/ 19050 h 520700"/>
                  <a:gd name="connsiteX18" fmla="*/ 578644 w 578644"/>
                  <a:gd name="connsiteY18" fmla="*/ 73025 h 520700"/>
                  <a:gd name="connsiteX19" fmla="*/ 578644 w 578644"/>
                  <a:gd name="connsiteY19" fmla="*/ 111125 h 520700"/>
                  <a:gd name="connsiteX20" fmla="*/ 562769 w 578644"/>
                  <a:gd name="connsiteY20" fmla="*/ 161925 h 520700"/>
                  <a:gd name="connsiteX21" fmla="*/ 524669 w 578644"/>
                  <a:gd name="connsiteY21" fmla="*/ 180975 h 520700"/>
                  <a:gd name="connsiteX22" fmla="*/ 508794 w 578644"/>
                  <a:gd name="connsiteY22" fmla="*/ 184150 h 520700"/>
                  <a:gd name="connsiteX23" fmla="*/ 518319 w 578644"/>
                  <a:gd name="connsiteY23" fmla="*/ 225425 h 520700"/>
                  <a:gd name="connsiteX24" fmla="*/ 534194 w 578644"/>
                  <a:gd name="connsiteY24" fmla="*/ 295275 h 520700"/>
                  <a:gd name="connsiteX25" fmla="*/ 492919 w 578644"/>
                  <a:gd name="connsiteY25" fmla="*/ 330200 h 520700"/>
                  <a:gd name="connsiteX26" fmla="*/ 496094 w 578644"/>
                  <a:gd name="connsiteY26" fmla="*/ 349250 h 520700"/>
                  <a:gd name="connsiteX27" fmla="*/ 518319 w 578644"/>
                  <a:gd name="connsiteY27" fmla="*/ 403225 h 520700"/>
                  <a:gd name="connsiteX28" fmla="*/ 511969 w 578644"/>
                  <a:gd name="connsiteY28" fmla="*/ 441325 h 520700"/>
                  <a:gd name="connsiteX29" fmla="*/ 502444 w 578644"/>
                  <a:gd name="connsiteY29" fmla="*/ 431800 h 520700"/>
                  <a:gd name="connsiteX30" fmla="*/ 483394 w 578644"/>
                  <a:gd name="connsiteY30" fmla="*/ 374650 h 520700"/>
                  <a:gd name="connsiteX31" fmla="*/ 464344 w 578644"/>
                  <a:gd name="connsiteY31" fmla="*/ 349250 h 520700"/>
                  <a:gd name="connsiteX32" fmla="*/ 451644 w 578644"/>
                  <a:gd name="connsiteY32" fmla="*/ 349250 h 520700"/>
                  <a:gd name="connsiteX33" fmla="*/ 445294 w 578644"/>
                  <a:gd name="connsiteY33" fmla="*/ 355600 h 520700"/>
                  <a:gd name="connsiteX34" fmla="*/ 445294 w 578644"/>
                  <a:gd name="connsiteY34" fmla="*/ 355600 h 520700"/>
                  <a:gd name="connsiteX35" fmla="*/ 457994 w 578644"/>
                  <a:gd name="connsiteY35" fmla="*/ 403225 h 520700"/>
                  <a:gd name="connsiteX36" fmla="*/ 431800 w 578644"/>
                  <a:gd name="connsiteY36" fmla="*/ 520700 h 520700"/>
                  <a:gd name="connsiteX37" fmla="*/ 0 w 578644"/>
                  <a:gd name="connsiteY37" fmla="*/ 515144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78644" h="520700">
                    <a:moveTo>
                      <a:pt x="0" y="515144"/>
                    </a:moveTo>
                    <a:lnTo>
                      <a:pt x="7144" y="396875"/>
                    </a:lnTo>
                    <a:lnTo>
                      <a:pt x="32544" y="377825"/>
                    </a:lnTo>
                    <a:lnTo>
                      <a:pt x="48419" y="403225"/>
                    </a:lnTo>
                    <a:lnTo>
                      <a:pt x="83344" y="412750"/>
                    </a:lnTo>
                    <a:lnTo>
                      <a:pt x="121444" y="387350"/>
                    </a:lnTo>
                    <a:lnTo>
                      <a:pt x="137319" y="349250"/>
                    </a:lnTo>
                    <a:lnTo>
                      <a:pt x="127794" y="317500"/>
                    </a:lnTo>
                    <a:lnTo>
                      <a:pt x="105569" y="304800"/>
                    </a:lnTo>
                    <a:lnTo>
                      <a:pt x="118269" y="295275"/>
                    </a:lnTo>
                    <a:lnTo>
                      <a:pt x="381794" y="301625"/>
                    </a:lnTo>
                    <a:lnTo>
                      <a:pt x="416719" y="263525"/>
                    </a:lnTo>
                    <a:cubicBezTo>
                      <a:pt x="417777" y="202142"/>
                      <a:pt x="418836" y="140758"/>
                      <a:pt x="419894" y="79375"/>
                    </a:cubicBezTo>
                    <a:lnTo>
                      <a:pt x="374650" y="79375"/>
                    </a:lnTo>
                    <a:lnTo>
                      <a:pt x="323850" y="72231"/>
                    </a:lnTo>
                    <a:lnTo>
                      <a:pt x="391319" y="25400"/>
                    </a:lnTo>
                    <a:lnTo>
                      <a:pt x="438944" y="0"/>
                    </a:lnTo>
                    <a:lnTo>
                      <a:pt x="540544" y="19050"/>
                    </a:lnTo>
                    <a:lnTo>
                      <a:pt x="578644" y="73025"/>
                    </a:lnTo>
                    <a:lnTo>
                      <a:pt x="578644" y="111125"/>
                    </a:lnTo>
                    <a:lnTo>
                      <a:pt x="562769" y="161925"/>
                    </a:lnTo>
                    <a:lnTo>
                      <a:pt x="524669" y="180975"/>
                    </a:lnTo>
                    <a:lnTo>
                      <a:pt x="508794" y="184150"/>
                    </a:lnTo>
                    <a:lnTo>
                      <a:pt x="518319" y="225425"/>
                    </a:lnTo>
                    <a:lnTo>
                      <a:pt x="534194" y="295275"/>
                    </a:lnTo>
                    <a:lnTo>
                      <a:pt x="492919" y="330200"/>
                    </a:lnTo>
                    <a:lnTo>
                      <a:pt x="496094" y="349250"/>
                    </a:lnTo>
                    <a:lnTo>
                      <a:pt x="518319" y="403225"/>
                    </a:lnTo>
                    <a:lnTo>
                      <a:pt x="511969" y="441325"/>
                    </a:lnTo>
                    <a:lnTo>
                      <a:pt x="502444" y="431800"/>
                    </a:lnTo>
                    <a:lnTo>
                      <a:pt x="483394" y="374650"/>
                    </a:lnTo>
                    <a:lnTo>
                      <a:pt x="464344" y="349250"/>
                    </a:lnTo>
                    <a:lnTo>
                      <a:pt x="451644" y="349250"/>
                    </a:lnTo>
                    <a:lnTo>
                      <a:pt x="445294" y="355600"/>
                    </a:lnTo>
                    <a:lnTo>
                      <a:pt x="445294" y="355600"/>
                    </a:lnTo>
                    <a:lnTo>
                      <a:pt x="457994" y="403225"/>
                    </a:lnTo>
                    <a:lnTo>
                      <a:pt x="431800" y="520700"/>
                    </a:lnTo>
                    <a:lnTo>
                      <a:pt x="0" y="515144"/>
                    </a:lnTo>
                    <a:close/>
                  </a:path>
                </a:pathLst>
              </a:custGeom>
              <a:solidFill>
                <a:srgbClr val="4C4B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Anchor Point for Rotation"/>
            <p:cNvSpPr/>
            <p:nvPr/>
          </p:nvSpPr>
          <p:spPr>
            <a:xfrm flipH="1">
              <a:off x="5780354" y="4492603"/>
              <a:ext cx="114982" cy="1149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Belly Orange"/>
          <p:cNvSpPr/>
          <p:nvPr/>
        </p:nvSpPr>
        <p:spPr>
          <a:xfrm>
            <a:off x="5178842" y="3222284"/>
            <a:ext cx="1386005" cy="565150"/>
          </a:xfrm>
          <a:custGeom>
            <a:avLst/>
            <a:gdLst>
              <a:gd name="connsiteX0" fmla="*/ 3175 w 1584325"/>
              <a:gd name="connsiteY0" fmla="*/ 349250 h 565150"/>
              <a:gd name="connsiteX1" fmla="*/ 104775 w 1584325"/>
              <a:gd name="connsiteY1" fmla="*/ 336550 h 565150"/>
              <a:gd name="connsiteX2" fmla="*/ 234950 w 1584325"/>
              <a:gd name="connsiteY2" fmla="*/ 311150 h 565150"/>
              <a:gd name="connsiteX3" fmla="*/ 409575 w 1584325"/>
              <a:gd name="connsiteY3" fmla="*/ 273050 h 565150"/>
              <a:gd name="connsiteX4" fmla="*/ 508000 w 1584325"/>
              <a:gd name="connsiteY4" fmla="*/ 177800 h 565150"/>
              <a:gd name="connsiteX5" fmla="*/ 609600 w 1584325"/>
              <a:gd name="connsiteY5" fmla="*/ 92075 h 565150"/>
              <a:gd name="connsiteX6" fmla="*/ 717550 w 1584325"/>
              <a:gd name="connsiteY6" fmla="*/ 31750 h 565150"/>
              <a:gd name="connsiteX7" fmla="*/ 850900 w 1584325"/>
              <a:gd name="connsiteY7" fmla="*/ 0 h 565150"/>
              <a:gd name="connsiteX8" fmla="*/ 1003300 w 1584325"/>
              <a:gd name="connsiteY8" fmla="*/ 0 h 565150"/>
              <a:gd name="connsiteX9" fmla="*/ 1139825 w 1584325"/>
              <a:gd name="connsiteY9" fmla="*/ 19050 h 565150"/>
              <a:gd name="connsiteX10" fmla="*/ 1371600 w 1584325"/>
              <a:gd name="connsiteY10" fmla="*/ 111125 h 565150"/>
              <a:gd name="connsiteX11" fmla="*/ 1511300 w 1584325"/>
              <a:gd name="connsiteY11" fmla="*/ 222250 h 565150"/>
              <a:gd name="connsiteX12" fmla="*/ 1584325 w 1584325"/>
              <a:gd name="connsiteY12" fmla="*/ 406400 h 565150"/>
              <a:gd name="connsiteX13" fmla="*/ 1584325 w 1584325"/>
              <a:gd name="connsiteY13" fmla="*/ 565150 h 565150"/>
              <a:gd name="connsiteX14" fmla="*/ 0 w 1584325"/>
              <a:gd name="connsiteY14" fmla="*/ 565150 h 565150"/>
              <a:gd name="connsiteX15" fmla="*/ 3175 w 1584325"/>
              <a:gd name="connsiteY15" fmla="*/ 349250 h 565150"/>
              <a:gd name="connsiteX0" fmla="*/ 91 w 1590806"/>
              <a:gd name="connsiteY0" fmla="*/ 349250 h 565150"/>
              <a:gd name="connsiteX1" fmla="*/ 111256 w 1590806"/>
              <a:gd name="connsiteY1" fmla="*/ 336550 h 565150"/>
              <a:gd name="connsiteX2" fmla="*/ 241431 w 1590806"/>
              <a:gd name="connsiteY2" fmla="*/ 311150 h 565150"/>
              <a:gd name="connsiteX3" fmla="*/ 416056 w 1590806"/>
              <a:gd name="connsiteY3" fmla="*/ 273050 h 565150"/>
              <a:gd name="connsiteX4" fmla="*/ 514481 w 1590806"/>
              <a:gd name="connsiteY4" fmla="*/ 177800 h 565150"/>
              <a:gd name="connsiteX5" fmla="*/ 616081 w 1590806"/>
              <a:gd name="connsiteY5" fmla="*/ 92075 h 565150"/>
              <a:gd name="connsiteX6" fmla="*/ 724031 w 1590806"/>
              <a:gd name="connsiteY6" fmla="*/ 31750 h 565150"/>
              <a:gd name="connsiteX7" fmla="*/ 857381 w 1590806"/>
              <a:gd name="connsiteY7" fmla="*/ 0 h 565150"/>
              <a:gd name="connsiteX8" fmla="*/ 1009781 w 1590806"/>
              <a:gd name="connsiteY8" fmla="*/ 0 h 565150"/>
              <a:gd name="connsiteX9" fmla="*/ 1146306 w 1590806"/>
              <a:gd name="connsiteY9" fmla="*/ 19050 h 565150"/>
              <a:gd name="connsiteX10" fmla="*/ 1378081 w 1590806"/>
              <a:gd name="connsiteY10" fmla="*/ 111125 h 565150"/>
              <a:gd name="connsiteX11" fmla="*/ 1517781 w 1590806"/>
              <a:gd name="connsiteY11" fmla="*/ 222250 h 565150"/>
              <a:gd name="connsiteX12" fmla="*/ 1590806 w 1590806"/>
              <a:gd name="connsiteY12" fmla="*/ 406400 h 565150"/>
              <a:gd name="connsiteX13" fmla="*/ 1590806 w 1590806"/>
              <a:gd name="connsiteY13" fmla="*/ 565150 h 565150"/>
              <a:gd name="connsiteX14" fmla="*/ 6481 w 1590806"/>
              <a:gd name="connsiteY14" fmla="*/ 565150 h 565150"/>
              <a:gd name="connsiteX15" fmla="*/ 91 w 1590806"/>
              <a:gd name="connsiteY15" fmla="*/ 349250 h 565150"/>
              <a:gd name="connsiteX0" fmla="*/ 784 w 1591499"/>
              <a:gd name="connsiteY0" fmla="*/ 349250 h 565150"/>
              <a:gd name="connsiteX1" fmla="*/ 111949 w 1591499"/>
              <a:gd name="connsiteY1" fmla="*/ 336550 h 565150"/>
              <a:gd name="connsiteX2" fmla="*/ 242124 w 1591499"/>
              <a:gd name="connsiteY2" fmla="*/ 311150 h 565150"/>
              <a:gd name="connsiteX3" fmla="*/ 416749 w 1591499"/>
              <a:gd name="connsiteY3" fmla="*/ 273050 h 565150"/>
              <a:gd name="connsiteX4" fmla="*/ 515174 w 1591499"/>
              <a:gd name="connsiteY4" fmla="*/ 177800 h 565150"/>
              <a:gd name="connsiteX5" fmla="*/ 616774 w 1591499"/>
              <a:gd name="connsiteY5" fmla="*/ 92075 h 565150"/>
              <a:gd name="connsiteX6" fmla="*/ 724724 w 1591499"/>
              <a:gd name="connsiteY6" fmla="*/ 31750 h 565150"/>
              <a:gd name="connsiteX7" fmla="*/ 858074 w 1591499"/>
              <a:gd name="connsiteY7" fmla="*/ 0 h 565150"/>
              <a:gd name="connsiteX8" fmla="*/ 1010474 w 1591499"/>
              <a:gd name="connsiteY8" fmla="*/ 0 h 565150"/>
              <a:gd name="connsiteX9" fmla="*/ 1146999 w 1591499"/>
              <a:gd name="connsiteY9" fmla="*/ 19050 h 565150"/>
              <a:gd name="connsiteX10" fmla="*/ 1378774 w 1591499"/>
              <a:gd name="connsiteY10" fmla="*/ 111125 h 565150"/>
              <a:gd name="connsiteX11" fmla="*/ 1518474 w 1591499"/>
              <a:gd name="connsiteY11" fmla="*/ 222250 h 565150"/>
              <a:gd name="connsiteX12" fmla="*/ 1591499 w 1591499"/>
              <a:gd name="connsiteY12" fmla="*/ 406400 h 565150"/>
              <a:gd name="connsiteX13" fmla="*/ 1591499 w 1591499"/>
              <a:gd name="connsiteY13" fmla="*/ 565150 h 565150"/>
              <a:gd name="connsiteX14" fmla="*/ 0 w 1591499"/>
              <a:gd name="connsiteY14" fmla="*/ 565150 h 565150"/>
              <a:gd name="connsiteX15" fmla="*/ 784 w 1591499"/>
              <a:gd name="connsiteY15" fmla="*/ 349250 h 565150"/>
              <a:gd name="connsiteX0" fmla="*/ 784 w 1591499"/>
              <a:gd name="connsiteY0" fmla="*/ 349250 h 565150"/>
              <a:gd name="connsiteX1" fmla="*/ 111949 w 1591499"/>
              <a:gd name="connsiteY1" fmla="*/ 336550 h 565150"/>
              <a:gd name="connsiteX2" fmla="*/ 242124 w 1591499"/>
              <a:gd name="connsiteY2" fmla="*/ 311150 h 565150"/>
              <a:gd name="connsiteX3" fmla="*/ 416749 w 1591499"/>
              <a:gd name="connsiteY3" fmla="*/ 273050 h 565150"/>
              <a:gd name="connsiteX4" fmla="*/ 515174 w 1591499"/>
              <a:gd name="connsiteY4" fmla="*/ 177800 h 565150"/>
              <a:gd name="connsiteX5" fmla="*/ 616774 w 1591499"/>
              <a:gd name="connsiteY5" fmla="*/ 92075 h 565150"/>
              <a:gd name="connsiteX6" fmla="*/ 724724 w 1591499"/>
              <a:gd name="connsiteY6" fmla="*/ 31750 h 565150"/>
              <a:gd name="connsiteX7" fmla="*/ 858074 w 1591499"/>
              <a:gd name="connsiteY7" fmla="*/ 0 h 565150"/>
              <a:gd name="connsiteX8" fmla="*/ 1010474 w 1591499"/>
              <a:gd name="connsiteY8" fmla="*/ 0 h 565150"/>
              <a:gd name="connsiteX9" fmla="*/ 1146999 w 1591499"/>
              <a:gd name="connsiteY9" fmla="*/ 19050 h 565150"/>
              <a:gd name="connsiteX10" fmla="*/ 1378774 w 1591499"/>
              <a:gd name="connsiteY10" fmla="*/ 111125 h 565150"/>
              <a:gd name="connsiteX11" fmla="*/ 1493864 w 1591499"/>
              <a:gd name="connsiteY11" fmla="*/ 222250 h 565150"/>
              <a:gd name="connsiteX12" fmla="*/ 1591499 w 1591499"/>
              <a:gd name="connsiteY12" fmla="*/ 406400 h 565150"/>
              <a:gd name="connsiteX13" fmla="*/ 1591499 w 1591499"/>
              <a:gd name="connsiteY13" fmla="*/ 565150 h 565150"/>
              <a:gd name="connsiteX14" fmla="*/ 0 w 1591499"/>
              <a:gd name="connsiteY14" fmla="*/ 565150 h 565150"/>
              <a:gd name="connsiteX15" fmla="*/ 784 w 1591499"/>
              <a:gd name="connsiteY15" fmla="*/ 3492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91499" h="565150">
                <a:moveTo>
                  <a:pt x="784" y="349250"/>
                </a:moveTo>
                <a:lnTo>
                  <a:pt x="111949" y="336550"/>
                </a:lnTo>
                <a:lnTo>
                  <a:pt x="242124" y="311150"/>
                </a:lnTo>
                <a:lnTo>
                  <a:pt x="416749" y="273050"/>
                </a:lnTo>
                <a:lnTo>
                  <a:pt x="515174" y="177800"/>
                </a:lnTo>
                <a:lnTo>
                  <a:pt x="616774" y="92075"/>
                </a:lnTo>
                <a:lnTo>
                  <a:pt x="724724" y="31750"/>
                </a:lnTo>
                <a:lnTo>
                  <a:pt x="858074" y="0"/>
                </a:lnTo>
                <a:lnTo>
                  <a:pt x="1010474" y="0"/>
                </a:lnTo>
                <a:lnTo>
                  <a:pt x="1146999" y="19050"/>
                </a:lnTo>
                <a:lnTo>
                  <a:pt x="1378774" y="111125"/>
                </a:lnTo>
                <a:lnTo>
                  <a:pt x="1493864" y="222250"/>
                </a:lnTo>
                <a:lnTo>
                  <a:pt x="1591499" y="406400"/>
                </a:lnTo>
                <a:lnTo>
                  <a:pt x="1591499" y="565150"/>
                </a:lnTo>
                <a:lnTo>
                  <a:pt x="0" y="565150"/>
                </a:lnTo>
                <a:cubicBezTo>
                  <a:pt x="1058" y="493183"/>
                  <a:pt x="-274" y="421217"/>
                  <a:pt x="784" y="349250"/>
                </a:cubicBezTo>
                <a:close/>
              </a:path>
            </a:pathLst>
          </a:custGeom>
          <a:solidFill>
            <a:srgbClr val="E7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elly Red"/>
          <p:cNvSpPr/>
          <p:nvPr/>
        </p:nvSpPr>
        <p:spPr>
          <a:xfrm>
            <a:off x="5177774" y="3412697"/>
            <a:ext cx="1585913" cy="666105"/>
          </a:xfrm>
          <a:custGeom>
            <a:avLst/>
            <a:gdLst>
              <a:gd name="connsiteX0" fmla="*/ 0 w 1581150"/>
              <a:gd name="connsiteY0" fmla="*/ 261937 h 652462"/>
              <a:gd name="connsiteX1" fmla="*/ 0 w 1581150"/>
              <a:gd name="connsiteY1" fmla="*/ 652462 h 652462"/>
              <a:gd name="connsiteX2" fmla="*/ 1581150 w 1581150"/>
              <a:gd name="connsiteY2" fmla="*/ 652462 h 652462"/>
              <a:gd name="connsiteX3" fmla="*/ 1581150 w 1581150"/>
              <a:gd name="connsiteY3" fmla="*/ 219075 h 652462"/>
              <a:gd name="connsiteX4" fmla="*/ 1557337 w 1581150"/>
              <a:gd name="connsiteY4" fmla="*/ 204787 h 652462"/>
              <a:gd name="connsiteX5" fmla="*/ 1481137 w 1581150"/>
              <a:gd name="connsiteY5" fmla="*/ 200025 h 652462"/>
              <a:gd name="connsiteX6" fmla="*/ 1266825 w 1581150"/>
              <a:gd name="connsiteY6" fmla="*/ 100012 h 652462"/>
              <a:gd name="connsiteX7" fmla="*/ 1109662 w 1581150"/>
              <a:gd name="connsiteY7" fmla="*/ 47625 h 652462"/>
              <a:gd name="connsiteX8" fmla="*/ 1009650 w 1581150"/>
              <a:gd name="connsiteY8" fmla="*/ 0 h 652462"/>
              <a:gd name="connsiteX9" fmla="*/ 904875 w 1581150"/>
              <a:gd name="connsiteY9" fmla="*/ 0 h 652462"/>
              <a:gd name="connsiteX10" fmla="*/ 814387 w 1581150"/>
              <a:gd name="connsiteY10" fmla="*/ 14287 h 652462"/>
              <a:gd name="connsiteX11" fmla="*/ 723900 w 1581150"/>
              <a:gd name="connsiteY11" fmla="*/ 66675 h 652462"/>
              <a:gd name="connsiteX12" fmla="*/ 671512 w 1581150"/>
              <a:gd name="connsiteY12" fmla="*/ 128587 h 652462"/>
              <a:gd name="connsiteX13" fmla="*/ 647700 w 1581150"/>
              <a:gd name="connsiteY13" fmla="*/ 185737 h 652462"/>
              <a:gd name="connsiteX14" fmla="*/ 623887 w 1581150"/>
              <a:gd name="connsiteY14" fmla="*/ 242887 h 652462"/>
              <a:gd name="connsiteX15" fmla="*/ 628650 w 1581150"/>
              <a:gd name="connsiteY15" fmla="*/ 261937 h 652462"/>
              <a:gd name="connsiteX16" fmla="*/ 0 w 1581150"/>
              <a:gd name="connsiteY16" fmla="*/ 261937 h 652462"/>
              <a:gd name="connsiteX0" fmla="*/ 0 w 1581150"/>
              <a:gd name="connsiteY0" fmla="*/ 261937 h 652462"/>
              <a:gd name="connsiteX1" fmla="*/ 0 w 1581150"/>
              <a:gd name="connsiteY1" fmla="*/ 652462 h 652462"/>
              <a:gd name="connsiteX2" fmla="*/ 1581150 w 1581150"/>
              <a:gd name="connsiteY2" fmla="*/ 652462 h 652462"/>
              <a:gd name="connsiteX3" fmla="*/ 1581150 w 1581150"/>
              <a:gd name="connsiteY3" fmla="*/ 219075 h 652462"/>
              <a:gd name="connsiteX4" fmla="*/ 1557337 w 1581150"/>
              <a:gd name="connsiteY4" fmla="*/ 204787 h 652462"/>
              <a:gd name="connsiteX5" fmla="*/ 1481137 w 1581150"/>
              <a:gd name="connsiteY5" fmla="*/ 200025 h 652462"/>
              <a:gd name="connsiteX6" fmla="*/ 1266825 w 1581150"/>
              <a:gd name="connsiteY6" fmla="*/ 100012 h 652462"/>
              <a:gd name="connsiteX7" fmla="*/ 1109662 w 1581150"/>
              <a:gd name="connsiteY7" fmla="*/ 47625 h 652462"/>
              <a:gd name="connsiteX8" fmla="*/ 1009650 w 1581150"/>
              <a:gd name="connsiteY8" fmla="*/ 0 h 652462"/>
              <a:gd name="connsiteX9" fmla="*/ 904875 w 1581150"/>
              <a:gd name="connsiteY9" fmla="*/ 0 h 652462"/>
              <a:gd name="connsiteX10" fmla="*/ 814387 w 1581150"/>
              <a:gd name="connsiteY10" fmla="*/ 14287 h 652462"/>
              <a:gd name="connsiteX11" fmla="*/ 723900 w 1581150"/>
              <a:gd name="connsiteY11" fmla="*/ 66675 h 652462"/>
              <a:gd name="connsiteX12" fmla="*/ 671512 w 1581150"/>
              <a:gd name="connsiteY12" fmla="*/ 128587 h 652462"/>
              <a:gd name="connsiteX13" fmla="*/ 647700 w 1581150"/>
              <a:gd name="connsiteY13" fmla="*/ 185737 h 652462"/>
              <a:gd name="connsiteX14" fmla="*/ 623887 w 1581150"/>
              <a:gd name="connsiteY14" fmla="*/ 242887 h 652462"/>
              <a:gd name="connsiteX15" fmla="*/ 628650 w 1581150"/>
              <a:gd name="connsiteY15" fmla="*/ 261937 h 652462"/>
              <a:gd name="connsiteX16" fmla="*/ 0 w 1581150"/>
              <a:gd name="connsiteY16" fmla="*/ 261937 h 652462"/>
              <a:gd name="connsiteX0" fmla="*/ 0 w 1581150"/>
              <a:gd name="connsiteY0" fmla="*/ 266055 h 656580"/>
              <a:gd name="connsiteX1" fmla="*/ 0 w 1581150"/>
              <a:gd name="connsiteY1" fmla="*/ 656580 h 656580"/>
              <a:gd name="connsiteX2" fmla="*/ 1581150 w 1581150"/>
              <a:gd name="connsiteY2" fmla="*/ 656580 h 656580"/>
              <a:gd name="connsiteX3" fmla="*/ 1581150 w 1581150"/>
              <a:gd name="connsiteY3" fmla="*/ 223193 h 656580"/>
              <a:gd name="connsiteX4" fmla="*/ 1557337 w 1581150"/>
              <a:gd name="connsiteY4" fmla="*/ 208905 h 656580"/>
              <a:gd name="connsiteX5" fmla="*/ 1481137 w 1581150"/>
              <a:gd name="connsiteY5" fmla="*/ 204143 h 656580"/>
              <a:gd name="connsiteX6" fmla="*/ 1266825 w 1581150"/>
              <a:gd name="connsiteY6" fmla="*/ 104130 h 656580"/>
              <a:gd name="connsiteX7" fmla="*/ 1109662 w 1581150"/>
              <a:gd name="connsiteY7" fmla="*/ 51743 h 656580"/>
              <a:gd name="connsiteX8" fmla="*/ 1009650 w 1581150"/>
              <a:gd name="connsiteY8" fmla="*/ 4118 h 656580"/>
              <a:gd name="connsiteX9" fmla="*/ 904875 w 1581150"/>
              <a:gd name="connsiteY9" fmla="*/ 4118 h 656580"/>
              <a:gd name="connsiteX10" fmla="*/ 814387 w 1581150"/>
              <a:gd name="connsiteY10" fmla="*/ 18405 h 656580"/>
              <a:gd name="connsiteX11" fmla="*/ 723900 w 1581150"/>
              <a:gd name="connsiteY11" fmla="*/ 70793 h 656580"/>
              <a:gd name="connsiteX12" fmla="*/ 671512 w 1581150"/>
              <a:gd name="connsiteY12" fmla="*/ 132705 h 656580"/>
              <a:gd name="connsiteX13" fmla="*/ 647700 w 1581150"/>
              <a:gd name="connsiteY13" fmla="*/ 189855 h 656580"/>
              <a:gd name="connsiteX14" fmla="*/ 623887 w 1581150"/>
              <a:gd name="connsiteY14" fmla="*/ 247005 h 656580"/>
              <a:gd name="connsiteX15" fmla="*/ 628650 w 1581150"/>
              <a:gd name="connsiteY15" fmla="*/ 266055 h 656580"/>
              <a:gd name="connsiteX16" fmla="*/ 0 w 1581150"/>
              <a:gd name="connsiteY16" fmla="*/ 266055 h 656580"/>
              <a:gd name="connsiteX0" fmla="*/ 0 w 1581150"/>
              <a:gd name="connsiteY0" fmla="*/ 266055 h 656580"/>
              <a:gd name="connsiteX1" fmla="*/ 0 w 1581150"/>
              <a:gd name="connsiteY1" fmla="*/ 656580 h 656580"/>
              <a:gd name="connsiteX2" fmla="*/ 1581150 w 1581150"/>
              <a:gd name="connsiteY2" fmla="*/ 656580 h 656580"/>
              <a:gd name="connsiteX3" fmla="*/ 1581150 w 1581150"/>
              <a:gd name="connsiteY3" fmla="*/ 223193 h 656580"/>
              <a:gd name="connsiteX4" fmla="*/ 1557337 w 1581150"/>
              <a:gd name="connsiteY4" fmla="*/ 208905 h 656580"/>
              <a:gd name="connsiteX5" fmla="*/ 1481137 w 1581150"/>
              <a:gd name="connsiteY5" fmla="*/ 204143 h 656580"/>
              <a:gd name="connsiteX6" fmla="*/ 1266825 w 1581150"/>
              <a:gd name="connsiteY6" fmla="*/ 104130 h 656580"/>
              <a:gd name="connsiteX7" fmla="*/ 1109662 w 1581150"/>
              <a:gd name="connsiteY7" fmla="*/ 51743 h 656580"/>
              <a:gd name="connsiteX8" fmla="*/ 1009650 w 1581150"/>
              <a:gd name="connsiteY8" fmla="*/ 4118 h 656580"/>
              <a:gd name="connsiteX9" fmla="*/ 904875 w 1581150"/>
              <a:gd name="connsiteY9" fmla="*/ 4118 h 656580"/>
              <a:gd name="connsiteX10" fmla="*/ 814387 w 1581150"/>
              <a:gd name="connsiteY10" fmla="*/ 18405 h 656580"/>
              <a:gd name="connsiteX11" fmla="*/ 723900 w 1581150"/>
              <a:gd name="connsiteY11" fmla="*/ 70793 h 656580"/>
              <a:gd name="connsiteX12" fmla="*/ 671512 w 1581150"/>
              <a:gd name="connsiteY12" fmla="*/ 132705 h 656580"/>
              <a:gd name="connsiteX13" fmla="*/ 647700 w 1581150"/>
              <a:gd name="connsiteY13" fmla="*/ 189855 h 656580"/>
              <a:gd name="connsiteX14" fmla="*/ 623887 w 1581150"/>
              <a:gd name="connsiteY14" fmla="*/ 247005 h 656580"/>
              <a:gd name="connsiteX15" fmla="*/ 628650 w 1581150"/>
              <a:gd name="connsiteY15" fmla="*/ 266055 h 656580"/>
              <a:gd name="connsiteX16" fmla="*/ 0 w 1581150"/>
              <a:gd name="connsiteY16" fmla="*/ 266055 h 656580"/>
              <a:gd name="connsiteX0" fmla="*/ 0 w 1581150"/>
              <a:gd name="connsiteY0" fmla="*/ 266055 h 656580"/>
              <a:gd name="connsiteX1" fmla="*/ 0 w 1581150"/>
              <a:gd name="connsiteY1" fmla="*/ 656580 h 656580"/>
              <a:gd name="connsiteX2" fmla="*/ 1581150 w 1581150"/>
              <a:gd name="connsiteY2" fmla="*/ 656580 h 656580"/>
              <a:gd name="connsiteX3" fmla="*/ 1581150 w 1581150"/>
              <a:gd name="connsiteY3" fmla="*/ 223193 h 656580"/>
              <a:gd name="connsiteX4" fmla="*/ 1557337 w 1581150"/>
              <a:gd name="connsiteY4" fmla="*/ 208905 h 656580"/>
              <a:gd name="connsiteX5" fmla="*/ 1481137 w 1581150"/>
              <a:gd name="connsiteY5" fmla="*/ 204143 h 656580"/>
              <a:gd name="connsiteX6" fmla="*/ 1266825 w 1581150"/>
              <a:gd name="connsiteY6" fmla="*/ 104130 h 656580"/>
              <a:gd name="connsiteX7" fmla="*/ 1109662 w 1581150"/>
              <a:gd name="connsiteY7" fmla="*/ 51743 h 656580"/>
              <a:gd name="connsiteX8" fmla="*/ 1009650 w 1581150"/>
              <a:gd name="connsiteY8" fmla="*/ 4118 h 656580"/>
              <a:gd name="connsiteX9" fmla="*/ 904875 w 1581150"/>
              <a:gd name="connsiteY9" fmla="*/ 4118 h 656580"/>
              <a:gd name="connsiteX10" fmla="*/ 814387 w 1581150"/>
              <a:gd name="connsiteY10" fmla="*/ 18405 h 656580"/>
              <a:gd name="connsiteX11" fmla="*/ 723900 w 1581150"/>
              <a:gd name="connsiteY11" fmla="*/ 70793 h 656580"/>
              <a:gd name="connsiteX12" fmla="*/ 671512 w 1581150"/>
              <a:gd name="connsiteY12" fmla="*/ 132705 h 656580"/>
              <a:gd name="connsiteX13" fmla="*/ 647700 w 1581150"/>
              <a:gd name="connsiteY13" fmla="*/ 189855 h 656580"/>
              <a:gd name="connsiteX14" fmla="*/ 623887 w 1581150"/>
              <a:gd name="connsiteY14" fmla="*/ 247005 h 656580"/>
              <a:gd name="connsiteX15" fmla="*/ 628650 w 1581150"/>
              <a:gd name="connsiteY15" fmla="*/ 266055 h 656580"/>
              <a:gd name="connsiteX16" fmla="*/ 0 w 1581150"/>
              <a:gd name="connsiteY16" fmla="*/ 266055 h 656580"/>
              <a:gd name="connsiteX0" fmla="*/ 0 w 1581150"/>
              <a:gd name="connsiteY0" fmla="*/ 266055 h 656580"/>
              <a:gd name="connsiteX1" fmla="*/ 0 w 1581150"/>
              <a:gd name="connsiteY1" fmla="*/ 656580 h 656580"/>
              <a:gd name="connsiteX2" fmla="*/ 1581150 w 1581150"/>
              <a:gd name="connsiteY2" fmla="*/ 656580 h 656580"/>
              <a:gd name="connsiteX3" fmla="*/ 1581150 w 1581150"/>
              <a:gd name="connsiteY3" fmla="*/ 223193 h 656580"/>
              <a:gd name="connsiteX4" fmla="*/ 1557337 w 1581150"/>
              <a:gd name="connsiteY4" fmla="*/ 208905 h 656580"/>
              <a:gd name="connsiteX5" fmla="*/ 1481137 w 1581150"/>
              <a:gd name="connsiteY5" fmla="*/ 204143 h 656580"/>
              <a:gd name="connsiteX6" fmla="*/ 1266825 w 1581150"/>
              <a:gd name="connsiteY6" fmla="*/ 104130 h 656580"/>
              <a:gd name="connsiteX7" fmla="*/ 1109662 w 1581150"/>
              <a:gd name="connsiteY7" fmla="*/ 51743 h 656580"/>
              <a:gd name="connsiteX8" fmla="*/ 1009650 w 1581150"/>
              <a:gd name="connsiteY8" fmla="*/ 4118 h 656580"/>
              <a:gd name="connsiteX9" fmla="*/ 904875 w 1581150"/>
              <a:gd name="connsiteY9" fmla="*/ 4118 h 656580"/>
              <a:gd name="connsiteX10" fmla="*/ 814387 w 1581150"/>
              <a:gd name="connsiteY10" fmla="*/ 18405 h 656580"/>
              <a:gd name="connsiteX11" fmla="*/ 723900 w 1581150"/>
              <a:gd name="connsiteY11" fmla="*/ 70793 h 656580"/>
              <a:gd name="connsiteX12" fmla="*/ 671512 w 1581150"/>
              <a:gd name="connsiteY12" fmla="*/ 132705 h 656580"/>
              <a:gd name="connsiteX13" fmla="*/ 647700 w 1581150"/>
              <a:gd name="connsiteY13" fmla="*/ 189855 h 656580"/>
              <a:gd name="connsiteX14" fmla="*/ 623887 w 1581150"/>
              <a:gd name="connsiteY14" fmla="*/ 247005 h 656580"/>
              <a:gd name="connsiteX15" fmla="*/ 628650 w 1581150"/>
              <a:gd name="connsiteY15" fmla="*/ 266055 h 656580"/>
              <a:gd name="connsiteX16" fmla="*/ 0 w 1581150"/>
              <a:gd name="connsiteY16" fmla="*/ 266055 h 656580"/>
              <a:gd name="connsiteX0" fmla="*/ 0 w 1581150"/>
              <a:gd name="connsiteY0" fmla="*/ 266055 h 656580"/>
              <a:gd name="connsiteX1" fmla="*/ 0 w 1581150"/>
              <a:gd name="connsiteY1" fmla="*/ 656580 h 656580"/>
              <a:gd name="connsiteX2" fmla="*/ 1581150 w 1581150"/>
              <a:gd name="connsiteY2" fmla="*/ 656580 h 656580"/>
              <a:gd name="connsiteX3" fmla="*/ 1581150 w 1581150"/>
              <a:gd name="connsiteY3" fmla="*/ 223193 h 656580"/>
              <a:gd name="connsiteX4" fmla="*/ 1557337 w 1581150"/>
              <a:gd name="connsiteY4" fmla="*/ 208905 h 656580"/>
              <a:gd name="connsiteX5" fmla="*/ 1481137 w 1581150"/>
              <a:gd name="connsiteY5" fmla="*/ 204143 h 656580"/>
              <a:gd name="connsiteX6" fmla="*/ 1266825 w 1581150"/>
              <a:gd name="connsiteY6" fmla="*/ 104130 h 656580"/>
              <a:gd name="connsiteX7" fmla="*/ 1109662 w 1581150"/>
              <a:gd name="connsiteY7" fmla="*/ 51743 h 656580"/>
              <a:gd name="connsiteX8" fmla="*/ 1009650 w 1581150"/>
              <a:gd name="connsiteY8" fmla="*/ 4118 h 656580"/>
              <a:gd name="connsiteX9" fmla="*/ 904875 w 1581150"/>
              <a:gd name="connsiteY9" fmla="*/ 4118 h 656580"/>
              <a:gd name="connsiteX10" fmla="*/ 814387 w 1581150"/>
              <a:gd name="connsiteY10" fmla="*/ 18405 h 656580"/>
              <a:gd name="connsiteX11" fmla="*/ 723900 w 1581150"/>
              <a:gd name="connsiteY11" fmla="*/ 70793 h 656580"/>
              <a:gd name="connsiteX12" fmla="*/ 671512 w 1581150"/>
              <a:gd name="connsiteY12" fmla="*/ 132705 h 656580"/>
              <a:gd name="connsiteX13" fmla="*/ 647700 w 1581150"/>
              <a:gd name="connsiteY13" fmla="*/ 189855 h 656580"/>
              <a:gd name="connsiteX14" fmla="*/ 623887 w 1581150"/>
              <a:gd name="connsiteY14" fmla="*/ 247005 h 656580"/>
              <a:gd name="connsiteX15" fmla="*/ 628650 w 1581150"/>
              <a:gd name="connsiteY15" fmla="*/ 266055 h 656580"/>
              <a:gd name="connsiteX16" fmla="*/ 0 w 1581150"/>
              <a:gd name="connsiteY16" fmla="*/ 266055 h 656580"/>
              <a:gd name="connsiteX0" fmla="*/ 0 w 1581150"/>
              <a:gd name="connsiteY0" fmla="*/ 266055 h 656580"/>
              <a:gd name="connsiteX1" fmla="*/ 0 w 1581150"/>
              <a:gd name="connsiteY1" fmla="*/ 656580 h 656580"/>
              <a:gd name="connsiteX2" fmla="*/ 1581150 w 1581150"/>
              <a:gd name="connsiteY2" fmla="*/ 656580 h 656580"/>
              <a:gd name="connsiteX3" fmla="*/ 1581150 w 1581150"/>
              <a:gd name="connsiteY3" fmla="*/ 223193 h 656580"/>
              <a:gd name="connsiteX4" fmla="*/ 1557337 w 1581150"/>
              <a:gd name="connsiteY4" fmla="*/ 208905 h 656580"/>
              <a:gd name="connsiteX5" fmla="*/ 1481137 w 1581150"/>
              <a:gd name="connsiteY5" fmla="*/ 204143 h 656580"/>
              <a:gd name="connsiteX6" fmla="*/ 1266825 w 1581150"/>
              <a:gd name="connsiteY6" fmla="*/ 104130 h 656580"/>
              <a:gd name="connsiteX7" fmla="*/ 1109662 w 1581150"/>
              <a:gd name="connsiteY7" fmla="*/ 51743 h 656580"/>
              <a:gd name="connsiteX8" fmla="*/ 1009650 w 1581150"/>
              <a:gd name="connsiteY8" fmla="*/ 4118 h 656580"/>
              <a:gd name="connsiteX9" fmla="*/ 904875 w 1581150"/>
              <a:gd name="connsiteY9" fmla="*/ 4118 h 656580"/>
              <a:gd name="connsiteX10" fmla="*/ 814387 w 1581150"/>
              <a:gd name="connsiteY10" fmla="*/ 18405 h 656580"/>
              <a:gd name="connsiteX11" fmla="*/ 723900 w 1581150"/>
              <a:gd name="connsiteY11" fmla="*/ 70793 h 656580"/>
              <a:gd name="connsiteX12" fmla="*/ 671512 w 1581150"/>
              <a:gd name="connsiteY12" fmla="*/ 132705 h 656580"/>
              <a:gd name="connsiteX13" fmla="*/ 647700 w 1581150"/>
              <a:gd name="connsiteY13" fmla="*/ 189855 h 656580"/>
              <a:gd name="connsiteX14" fmla="*/ 628650 w 1581150"/>
              <a:gd name="connsiteY14" fmla="*/ 266055 h 656580"/>
              <a:gd name="connsiteX15" fmla="*/ 0 w 1581150"/>
              <a:gd name="connsiteY15" fmla="*/ 266055 h 656580"/>
              <a:gd name="connsiteX0" fmla="*/ 0 w 1581150"/>
              <a:gd name="connsiteY0" fmla="*/ 266055 h 663724"/>
              <a:gd name="connsiteX1" fmla="*/ 0 w 1581150"/>
              <a:gd name="connsiteY1" fmla="*/ 656580 h 663724"/>
              <a:gd name="connsiteX2" fmla="*/ 1581150 w 1581150"/>
              <a:gd name="connsiteY2" fmla="*/ 663724 h 663724"/>
              <a:gd name="connsiteX3" fmla="*/ 1581150 w 1581150"/>
              <a:gd name="connsiteY3" fmla="*/ 223193 h 663724"/>
              <a:gd name="connsiteX4" fmla="*/ 1557337 w 1581150"/>
              <a:gd name="connsiteY4" fmla="*/ 208905 h 663724"/>
              <a:gd name="connsiteX5" fmla="*/ 1481137 w 1581150"/>
              <a:gd name="connsiteY5" fmla="*/ 204143 h 663724"/>
              <a:gd name="connsiteX6" fmla="*/ 1266825 w 1581150"/>
              <a:gd name="connsiteY6" fmla="*/ 104130 h 663724"/>
              <a:gd name="connsiteX7" fmla="*/ 1109662 w 1581150"/>
              <a:gd name="connsiteY7" fmla="*/ 51743 h 663724"/>
              <a:gd name="connsiteX8" fmla="*/ 1009650 w 1581150"/>
              <a:gd name="connsiteY8" fmla="*/ 4118 h 663724"/>
              <a:gd name="connsiteX9" fmla="*/ 904875 w 1581150"/>
              <a:gd name="connsiteY9" fmla="*/ 4118 h 663724"/>
              <a:gd name="connsiteX10" fmla="*/ 814387 w 1581150"/>
              <a:gd name="connsiteY10" fmla="*/ 18405 h 663724"/>
              <a:gd name="connsiteX11" fmla="*/ 723900 w 1581150"/>
              <a:gd name="connsiteY11" fmla="*/ 70793 h 663724"/>
              <a:gd name="connsiteX12" fmla="*/ 671512 w 1581150"/>
              <a:gd name="connsiteY12" fmla="*/ 132705 h 663724"/>
              <a:gd name="connsiteX13" fmla="*/ 647700 w 1581150"/>
              <a:gd name="connsiteY13" fmla="*/ 189855 h 663724"/>
              <a:gd name="connsiteX14" fmla="*/ 628650 w 1581150"/>
              <a:gd name="connsiteY14" fmla="*/ 266055 h 663724"/>
              <a:gd name="connsiteX15" fmla="*/ 0 w 1581150"/>
              <a:gd name="connsiteY15" fmla="*/ 266055 h 663724"/>
              <a:gd name="connsiteX0" fmla="*/ 4763 w 1585913"/>
              <a:gd name="connsiteY0" fmla="*/ 266055 h 666105"/>
              <a:gd name="connsiteX1" fmla="*/ 0 w 1585913"/>
              <a:gd name="connsiteY1" fmla="*/ 666105 h 666105"/>
              <a:gd name="connsiteX2" fmla="*/ 1585913 w 1585913"/>
              <a:gd name="connsiteY2" fmla="*/ 663724 h 666105"/>
              <a:gd name="connsiteX3" fmla="*/ 1585913 w 1585913"/>
              <a:gd name="connsiteY3" fmla="*/ 223193 h 666105"/>
              <a:gd name="connsiteX4" fmla="*/ 1562100 w 1585913"/>
              <a:gd name="connsiteY4" fmla="*/ 208905 h 666105"/>
              <a:gd name="connsiteX5" fmla="*/ 1485900 w 1585913"/>
              <a:gd name="connsiteY5" fmla="*/ 204143 h 666105"/>
              <a:gd name="connsiteX6" fmla="*/ 1271588 w 1585913"/>
              <a:gd name="connsiteY6" fmla="*/ 104130 h 666105"/>
              <a:gd name="connsiteX7" fmla="*/ 1114425 w 1585913"/>
              <a:gd name="connsiteY7" fmla="*/ 51743 h 666105"/>
              <a:gd name="connsiteX8" fmla="*/ 1014413 w 1585913"/>
              <a:gd name="connsiteY8" fmla="*/ 4118 h 666105"/>
              <a:gd name="connsiteX9" fmla="*/ 909638 w 1585913"/>
              <a:gd name="connsiteY9" fmla="*/ 4118 h 666105"/>
              <a:gd name="connsiteX10" fmla="*/ 819150 w 1585913"/>
              <a:gd name="connsiteY10" fmla="*/ 18405 h 666105"/>
              <a:gd name="connsiteX11" fmla="*/ 728663 w 1585913"/>
              <a:gd name="connsiteY11" fmla="*/ 70793 h 666105"/>
              <a:gd name="connsiteX12" fmla="*/ 676275 w 1585913"/>
              <a:gd name="connsiteY12" fmla="*/ 132705 h 666105"/>
              <a:gd name="connsiteX13" fmla="*/ 652463 w 1585913"/>
              <a:gd name="connsiteY13" fmla="*/ 189855 h 666105"/>
              <a:gd name="connsiteX14" fmla="*/ 633413 w 1585913"/>
              <a:gd name="connsiteY14" fmla="*/ 266055 h 666105"/>
              <a:gd name="connsiteX15" fmla="*/ 4763 w 1585913"/>
              <a:gd name="connsiteY15" fmla="*/ 266055 h 666105"/>
              <a:gd name="connsiteX0" fmla="*/ 2382 w 1585913"/>
              <a:gd name="connsiteY0" fmla="*/ 287487 h 666105"/>
              <a:gd name="connsiteX1" fmla="*/ 0 w 1585913"/>
              <a:gd name="connsiteY1" fmla="*/ 666105 h 666105"/>
              <a:gd name="connsiteX2" fmla="*/ 1585913 w 1585913"/>
              <a:gd name="connsiteY2" fmla="*/ 663724 h 666105"/>
              <a:gd name="connsiteX3" fmla="*/ 1585913 w 1585913"/>
              <a:gd name="connsiteY3" fmla="*/ 223193 h 666105"/>
              <a:gd name="connsiteX4" fmla="*/ 1562100 w 1585913"/>
              <a:gd name="connsiteY4" fmla="*/ 208905 h 666105"/>
              <a:gd name="connsiteX5" fmla="*/ 1485900 w 1585913"/>
              <a:gd name="connsiteY5" fmla="*/ 204143 h 666105"/>
              <a:gd name="connsiteX6" fmla="*/ 1271588 w 1585913"/>
              <a:gd name="connsiteY6" fmla="*/ 104130 h 666105"/>
              <a:gd name="connsiteX7" fmla="*/ 1114425 w 1585913"/>
              <a:gd name="connsiteY7" fmla="*/ 51743 h 666105"/>
              <a:gd name="connsiteX8" fmla="*/ 1014413 w 1585913"/>
              <a:gd name="connsiteY8" fmla="*/ 4118 h 666105"/>
              <a:gd name="connsiteX9" fmla="*/ 909638 w 1585913"/>
              <a:gd name="connsiteY9" fmla="*/ 4118 h 666105"/>
              <a:gd name="connsiteX10" fmla="*/ 819150 w 1585913"/>
              <a:gd name="connsiteY10" fmla="*/ 18405 h 666105"/>
              <a:gd name="connsiteX11" fmla="*/ 728663 w 1585913"/>
              <a:gd name="connsiteY11" fmla="*/ 70793 h 666105"/>
              <a:gd name="connsiteX12" fmla="*/ 676275 w 1585913"/>
              <a:gd name="connsiteY12" fmla="*/ 132705 h 666105"/>
              <a:gd name="connsiteX13" fmla="*/ 652463 w 1585913"/>
              <a:gd name="connsiteY13" fmla="*/ 189855 h 666105"/>
              <a:gd name="connsiteX14" fmla="*/ 633413 w 1585913"/>
              <a:gd name="connsiteY14" fmla="*/ 266055 h 666105"/>
              <a:gd name="connsiteX15" fmla="*/ 2382 w 1585913"/>
              <a:gd name="connsiteY15" fmla="*/ 287487 h 66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85913" h="666105">
                <a:moveTo>
                  <a:pt x="2382" y="287487"/>
                </a:moveTo>
                <a:cubicBezTo>
                  <a:pt x="794" y="420837"/>
                  <a:pt x="1588" y="532755"/>
                  <a:pt x="0" y="666105"/>
                </a:cubicBezTo>
                <a:lnTo>
                  <a:pt x="1585913" y="663724"/>
                </a:lnTo>
                <a:lnTo>
                  <a:pt x="1585913" y="223193"/>
                </a:lnTo>
                <a:lnTo>
                  <a:pt x="1562100" y="208905"/>
                </a:lnTo>
                <a:lnTo>
                  <a:pt x="1485900" y="204143"/>
                </a:lnTo>
                <a:lnTo>
                  <a:pt x="1271588" y="104130"/>
                </a:lnTo>
                <a:cubicBezTo>
                  <a:pt x="1209676" y="78730"/>
                  <a:pt x="1157287" y="68412"/>
                  <a:pt x="1114425" y="51743"/>
                </a:cubicBezTo>
                <a:cubicBezTo>
                  <a:pt x="1071563" y="35074"/>
                  <a:pt x="1048544" y="12056"/>
                  <a:pt x="1014413" y="4118"/>
                </a:cubicBezTo>
                <a:cubicBezTo>
                  <a:pt x="980282" y="-3820"/>
                  <a:pt x="942182" y="1737"/>
                  <a:pt x="909638" y="4118"/>
                </a:cubicBezTo>
                <a:cubicBezTo>
                  <a:pt x="877094" y="6499"/>
                  <a:pt x="849312" y="7293"/>
                  <a:pt x="819150" y="18405"/>
                </a:cubicBezTo>
                <a:cubicBezTo>
                  <a:pt x="788988" y="29517"/>
                  <a:pt x="746126" y="50156"/>
                  <a:pt x="728663" y="70793"/>
                </a:cubicBezTo>
                <a:lnTo>
                  <a:pt x="676275" y="132705"/>
                </a:lnTo>
                <a:cubicBezTo>
                  <a:pt x="658812" y="153342"/>
                  <a:pt x="660400" y="170805"/>
                  <a:pt x="652463" y="189855"/>
                </a:cubicBezTo>
                <a:lnTo>
                  <a:pt x="633413" y="266055"/>
                </a:lnTo>
                <a:lnTo>
                  <a:pt x="2382" y="287487"/>
                </a:lnTo>
                <a:close/>
              </a:path>
            </a:pathLst>
          </a:custGeom>
          <a:solidFill>
            <a:srgbClr val="E44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Bench"/>
          <p:cNvGrpSpPr/>
          <p:nvPr/>
        </p:nvGrpSpPr>
        <p:grpSpPr>
          <a:xfrm>
            <a:off x="4419897" y="2775833"/>
            <a:ext cx="3942892" cy="2689223"/>
            <a:chOff x="4467677" y="2730499"/>
            <a:chExt cx="3942892" cy="2689223"/>
          </a:xfrm>
        </p:grpSpPr>
        <p:grpSp>
          <p:nvGrpSpPr>
            <p:cNvPr id="39" name="Group 38"/>
            <p:cNvGrpSpPr/>
            <p:nvPr/>
          </p:nvGrpSpPr>
          <p:grpSpPr>
            <a:xfrm>
              <a:off x="4467677" y="2730499"/>
              <a:ext cx="3942892" cy="2689223"/>
              <a:chOff x="3181593" y="1809017"/>
              <a:chExt cx="5258253" cy="3586359"/>
            </a:xfrm>
          </p:grpSpPr>
          <p:sp>
            <p:nvSpPr>
              <p:cNvPr id="37" name="Freeform: Shape 36"/>
              <p:cNvSpPr/>
              <p:nvPr/>
            </p:nvSpPr>
            <p:spPr>
              <a:xfrm>
                <a:off x="3181593" y="3539434"/>
                <a:ext cx="5042300" cy="179448"/>
              </a:xfrm>
              <a:custGeom>
                <a:avLst/>
                <a:gdLst>
                  <a:gd name="connsiteX0" fmla="*/ 60325 w 5467350"/>
                  <a:gd name="connsiteY0" fmla="*/ 0 h 75265"/>
                  <a:gd name="connsiteX1" fmla="*/ 5407025 w 5467350"/>
                  <a:gd name="connsiteY1" fmla="*/ 0 h 75265"/>
                  <a:gd name="connsiteX2" fmla="*/ 5467350 w 5467350"/>
                  <a:gd name="connsiteY2" fmla="*/ 60325 h 75265"/>
                  <a:gd name="connsiteX3" fmla="*/ 5467350 w 5467350"/>
                  <a:gd name="connsiteY3" fmla="*/ 73025 h 75265"/>
                  <a:gd name="connsiteX4" fmla="*/ 5466422 w 5467350"/>
                  <a:gd name="connsiteY4" fmla="*/ 75265 h 75265"/>
                  <a:gd name="connsiteX5" fmla="*/ 928 w 5467350"/>
                  <a:gd name="connsiteY5" fmla="*/ 75265 h 75265"/>
                  <a:gd name="connsiteX6" fmla="*/ 0 w 5467350"/>
                  <a:gd name="connsiteY6" fmla="*/ 73025 h 75265"/>
                  <a:gd name="connsiteX7" fmla="*/ 0 w 5467350"/>
                  <a:gd name="connsiteY7" fmla="*/ 60325 h 75265"/>
                  <a:gd name="connsiteX8" fmla="*/ 60325 w 5467350"/>
                  <a:gd name="connsiteY8" fmla="*/ 0 h 75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67350" h="75265">
                    <a:moveTo>
                      <a:pt x="60325" y="0"/>
                    </a:moveTo>
                    <a:lnTo>
                      <a:pt x="5407025" y="0"/>
                    </a:lnTo>
                    <a:cubicBezTo>
                      <a:pt x="5440342" y="0"/>
                      <a:pt x="5467350" y="27008"/>
                      <a:pt x="5467350" y="60325"/>
                    </a:cubicBezTo>
                    <a:lnTo>
                      <a:pt x="5467350" y="73025"/>
                    </a:lnTo>
                    <a:lnTo>
                      <a:pt x="5466422" y="75265"/>
                    </a:lnTo>
                    <a:lnTo>
                      <a:pt x="928" y="75265"/>
                    </a:lnTo>
                    <a:lnTo>
                      <a:pt x="0" y="73025"/>
                    </a:lnTo>
                    <a:lnTo>
                      <a:pt x="0" y="60325"/>
                    </a:lnTo>
                    <a:cubicBezTo>
                      <a:pt x="0" y="27008"/>
                      <a:pt x="27008" y="0"/>
                      <a:pt x="603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3324137" y="3706804"/>
                <a:ext cx="4823542" cy="65791"/>
              </a:xfrm>
              <a:custGeom>
                <a:avLst/>
                <a:gdLst>
                  <a:gd name="connsiteX0" fmla="*/ 0 w 5162550"/>
                  <a:gd name="connsiteY0" fmla="*/ 0 h 66675"/>
                  <a:gd name="connsiteX1" fmla="*/ 5162550 w 5162550"/>
                  <a:gd name="connsiteY1" fmla="*/ 0 h 66675"/>
                  <a:gd name="connsiteX2" fmla="*/ 5162550 w 5162550"/>
                  <a:gd name="connsiteY2" fmla="*/ 8208 h 66675"/>
                  <a:gd name="connsiteX3" fmla="*/ 5137940 w 5162550"/>
                  <a:gd name="connsiteY3" fmla="*/ 66675 h 66675"/>
                  <a:gd name="connsiteX4" fmla="*/ 29929 w 5162550"/>
                  <a:gd name="connsiteY4" fmla="*/ 66675 h 66675"/>
                  <a:gd name="connsiteX5" fmla="*/ 0 w 5162550"/>
                  <a:gd name="connsiteY5" fmla="*/ 11953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2550" h="66675">
                    <a:moveTo>
                      <a:pt x="0" y="0"/>
                    </a:moveTo>
                    <a:lnTo>
                      <a:pt x="5162550" y="0"/>
                    </a:lnTo>
                    <a:lnTo>
                      <a:pt x="5162550" y="8208"/>
                    </a:lnTo>
                    <a:lnTo>
                      <a:pt x="5137940" y="66675"/>
                    </a:lnTo>
                    <a:lnTo>
                      <a:pt x="29929" y="66675"/>
                    </a:lnTo>
                    <a:lnTo>
                      <a:pt x="0" y="1195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461576" y="1809017"/>
                <a:ext cx="978270" cy="3586359"/>
                <a:chOff x="6238764" y="3097901"/>
                <a:chExt cx="635875" cy="212266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238764" y="5052082"/>
                  <a:ext cx="635875" cy="16848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488836" y="3097901"/>
                  <a:ext cx="135730" cy="20236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324136" y="3752512"/>
                <a:ext cx="669735" cy="1617203"/>
                <a:chOff x="6547424" y="4264627"/>
                <a:chExt cx="435328" cy="957179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6547424" y="5073657"/>
                  <a:ext cx="435328" cy="14814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694830" y="4264627"/>
                  <a:ext cx="149440" cy="91628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Rectangle 64"/>
            <p:cNvSpPr/>
            <p:nvPr/>
          </p:nvSpPr>
          <p:spPr>
            <a:xfrm>
              <a:off x="7779544" y="2931319"/>
              <a:ext cx="45719" cy="17859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79654" y="3073225"/>
              <a:ext cx="190720" cy="45719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Shoulder"/>
          <p:cNvSpPr/>
          <p:nvPr/>
        </p:nvSpPr>
        <p:spPr>
          <a:xfrm>
            <a:off x="6048356" y="3265615"/>
            <a:ext cx="609600" cy="826481"/>
          </a:xfrm>
          <a:custGeom>
            <a:avLst/>
            <a:gdLst>
              <a:gd name="connsiteX0" fmla="*/ 139700 w 609600"/>
              <a:gd name="connsiteY0" fmla="*/ 0 h 654050"/>
              <a:gd name="connsiteX1" fmla="*/ 152400 w 609600"/>
              <a:gd name="connsiteY1" fmla="*/ 273050 h 654050"/>
              <a:gd name="connsiteX2" fmla="*/ 95250 w 609600"/>
              <a:gd name="connsiteY2" fmla="*/ 285750 h 654050"/>
              <a:gd name="connsiteX3" fmla="*/ 44450 w 609600"/>
              <a:gd name="connsiteY3" fmla="*/ 304800 h 654050"/>
              <a:gd name="connsiteX4" fmla="*/ 12700 w 609600"/>
              <a:gd name="connsiteY4" fmla="*/ 336550 h 654050"/>
              <a:gd name="connsiteX5" fmla="*/ 0 w 609600"/>
              <a:gd name="connsiteY5" fmla="*/ 381000 h 654050"/>
              <a:gd name="connsiteX6" fmla="*/ 0 w 609600"/>
              <a:gd name="connsiteY6" fmla="*/ 444500 h 654050"/>
              <a:gd name="connsiteX7" fmla="*/ 12700 w 609600"/>
              <a:gd name="connsiteY7" fmla="*/ 533400 h 654050"/>
              <a:gd name="connsiteX8" fmla="*/ 50800 w 609600"/>
              <a:gd name="connsiteY8" fmla="*/ 609600 h 654050"/>
              <a:gd name="connsiteX9" fmla="*/ 101600 w 609600"/>
              <a:gd name="connsiteY9" fmla="*/ 647700 h 654050"/>
              <a:gd name="connsiteX10" fmla="*/ 501650 w 609600"/>
              <a:gd name="connsiteY10" fmla="*/ 654050 h 654050"/>
              <a:gd name="connsiteX11" fmla="*/ 558800 w 609600"/>
              <a:gd name="connsiteY11" fmla="*/ 603250 h 654050"/>
              <a:gd name="connsiteX12" fmla="*/ 609600 w 609600"/>
              <a:gd name="connsiteY12" fmla="*/ 520700 h 654050"/>
              <a:gd name="connsiteX13" fmla="*/ 609600 w 609600"/>
              <a:gd name="connsiteY13" fmla="*/ 431800 h 654050"/>
              <a:gd name="connsiteX14" fmla="*/ 609600 w 609600"/>
              <a:gd name="connsiteY14" fmla="*/ 0 h 654050"/>
              <a:gd name="connsiteX15" fmla="*/ 558800 w 609600"/>
              <a:gd name="connsiteY15" fmla="*/ 76200 h 654050"/>
              <a:gd name="connsiteX16" fmla="*/ 476250 w 609600"/>
              <a:gd name="connsiteY16" fmla="*/ 127000 h 654050"/>
              <a:gd name="connsiteX17" fmla="*/ 387350 w 609600"/>
              <a:gd name="connsiteY17" fmla="*/ 133350 h 654050"/>
              <a:gd name="connsiteX18" fmla="*/ 292100 w 609600"/>
              <a:gd name="connsiteY18" fmla="*/ 139700 h 654050"/>
              <a:gd name="connsiteX19" fmla="*/ 247650 w 609600"/>
              <a:gd name="connsiteY19" fmla="*/ 120650 h 654050"/>
              <a:gd name="connsiteX20" fmla="*/ 203200 w 609600"/>
              <a:gd name="connsiteY20" fmla="*/ 95250 h 654050"/>
              <a:gd name="connsiteX21" fmla="*/ 139700 w 609600"/>
              <a:gd name="connsiteY21" fmla="*/ 0 h 654050"/>
              <a:gd name="connsiteX0" fmla="*/ 146844 w 609600"/>
              <a:gd name="connsiteY0" fmla="*/ 1893 h 654050"/>
              <a:gd name="connsiteX1" fmla="*/ 152400 w 609600"/>
              <a:gd name="connsiteY1" fmla="*/ 273050 h 654050"/>
              <a:gd name="connsiteX2" fmla="*/ 95250 w 609600"/>
              <a:gd name="connsiteY2" fmla="*/ 285750 h 654050"/>
              <a:gd name="connsiteX3" fmla="*/ 44450 w 609600"/>
              <a:gd name="connsiteY3" fmla="*/ 304800 h 654050"/>
              <a:gd name="connsiteX4" fmla="*/ 12700 w 609600"/>
              <a:gd name="connsiteY4" fmla="*/ 336550 h 654050"/>
              <a:gd name="connsiteX5" fmla="*/ 0 w 609600"/>
              <a:gd name="connsiteY5" fmla="*/ 381000 h 654050"/>
              <a:gd name="connsiteX6" fmla="*/ 0 w 609600"/>
              <a:gd name="connsiteY6" fmla="*/ 444500 h 654050"/>
              <a:gd name="connsiteX7" fmla="*/ 12700 w 609600"/>
              <a:gd name="connsiteY7" fmla="*/ 533400 h 654050"/>
              <a:gd name="connsiteX8" fmla="*/ 50800 w 609600"/>
              <a:gd name="connsiteY8" fmla="*/ 609600 h 654050"/>
              <a:gd name="connsiteX9" fmla="*/ 101600 w 609600"/>
              <a:gd name="connsiteY9" fmla="*/ 647700 h 654050"/>
              <a:gd name="connsiteX10" fmla="*/ 501650 w 609600"/>
              <a:gd name="connsiteY10" fmla="*/ 654050 h 654050"/>
              <a:gd name="connsiteX11" fmla="*/ 558800 w 609600"/>
              <a:gd name="connsiteY11" fmla="*/ 603250 h 654050"/>
              <a:gd name="connsiteX12" fmla="*/ 609600 w 609600"/>
              <a:gd name="connsiteY12" fmla="*/ 520700 h 654050"/>
              <a:gd name="connsiteX13" fmla="*/ 609600 w 609600"/>
              <a:gd name="connsiteY13" fmla="*/ 431800 h 654050"/>
              <a:gd name="connsiteX14" fmla="*/ 609600 w 609600"/>
              <a:gd name="connsiteY14" fmla="*/ 0 h 654050"/>
              <a:gd name="connsiteX15" fmla="*/ 558800 w 609600"/>
              <a:gd name="connsiteY15" fmla="*/ 76200 h 654050"/>
              <a:gd name="connsiteX16" fmla="*/ 476250 w 609600"/>
              <a:gd name="connsiteY16" fmla="*/ 127000 h 654050"/>
              <a:gd name="connsiteX17" fmla="*/ 387350 w 609600"/>
              <a:gd name="connsiteY17" fmla="*/ 133350 h 654050"/>
              <a:gd name="connsiteX18" fmla="*/ 292100 w 609600"/>
              <a:gd name="connsiteY18" fmla="*/ 139700 h 654050"/>
              <a:gd name="connsiteX19" fmla="*/ 247650 w 609600"/>
              <a:gd name="connsiteY19" fmla="*/ 120650 h 654050"/>
              <a:gd name="connsiteX20" fmla="*/ 203200 w 609600"/>
              <a:gd name="connsiteY20" fmla="*/ 95250 h 654050"/>
              <a:gd name="connsiteX21" fmla="*/ 146844 w 609600"/>
              <a:gd name="connsiteY21" fmla="*/ 1893 h 654050"/>
              <a:gd name="connsiteX0" fmla="*/ 146844 w 609600"/>
              <a:gd name="connsiteY0" fmla="*/ 5680 h 654050"/>
              <a:gd name="connsiteX1" fmla="*/ 152400 w 609600"/>
              <a:gd name="connsiteY1" fmla="*/ 273050 h 654050"/>
              <a:gd name="connsiteX2" fmla="*/ 95250 w 609600"/>
              <a:gd name="connsiteY2" fmla="*/ 285750 h 654050"/>
              <a:gd name="connsiteX3" fmla="*/ 44450 w 609600"/>
              <a:gd name="connsiteY3" fmla="*/ 304800 h 654050"/>
              <a:gd name="connsiteX4" fmla="*/ 12700 w 609600"/>
              <a:gd name="connsiteY4" fmla="*/ 336550 h 654050"/>
              <a:gd name="connsiteX5" fmla="*/ 0 w 609600"/>
              <a:gd name="connsiteY5" fmla="*/ 381000 h 654050"/>
              <a:gd name="connsiteX6" fmla="*/ 0 w 609600"/>
              <a:gd name="connsiteY6" fmla="*/ 444500 h 654050"/>
              <a:gd name="connsiteX7" fmla="*/ 12700 w 609600"/>
              <a:gd name="connsiteY7" fmla="*/ 533400 h 654050"/>
              <a:gd name="connsiteX8" fmla="*/ 50800 w 609600"/>
              <a:gd name="connsiteY8" fmla="*/ 609600 h 654050"/>
              <a:gd name="connsiteX9" fmla="*/ 101600 w 609600"/>
              <a:gd name="connsiteY9" fmla="*/ 647700 h 654050"/>
              <a:gd name="connsiteX10" fmla="*/ 501650 w 609600"/>
              <a:gd name="connsiteY10" fmla="*/ 654050 h 654050"/>
              <a:gd name="connsiteX11" fmla="*/ 558800 w 609600"/>
              <a:gd name="connsiteY11" fmla="*/ 603250 h 654050"/>
              <a:gd name="connsiteX12" fmla="*/ 609600 w 609600"/>
              <a:gd name="connsiteY12" fmla="*/ 520700 h 654050"/>
              <a:gd name="connsiteX13" fmla="*/ 609600 w 609600"/>
              <a:gd name="connsiteY13" fmla="*/ 431800 h 654050"/>
              <a:gd name="connsiteX14" fmla="*/ 609600 w 609600"/>
              <a:gd name="connsiteY14" fmla="*/ 0 h 654050"/>
              <a:gd name="connsiteX15" fmla="*/ 558800 w 609600"/>
              <a:gd name="connsiteY15" fmla="*/ 76200 h 654050"/>
              <a:gd name="connsiteX16" fmla="*/ 476250 w 609600"/>
              <a:gd name="connsiteY16" fmla="*/ 127000 h 654050"/>
              <a:gd name="connsiteX17" fmla="*/ 387350 w 609600"/>
              <a:gd name="connsiteY17" fmla="*/ 133350 h 654050"/>
              <a:gd name="connsiteX18" fmla="*/ 292100 w 609600"/>
              <a:gd name="connsiteY18" fmla="*/ 139700 h 654050"/>
              <a:gd name="connsiteX19" fmla="*/ 247650 w 609600"/>
              <a:gd name="connsiteY19" fmla="*/ 120650 h 654050"/>
              <a:gd name="connsiteX20" fmla="*/ 203200 w 609600"/>
              <a:gd name="connsiteY20" fmla="*/ 95250 h 654050"/>
              <a:gd name="connsiteX21" fmla="*/ 146844 w 609600"/>
              <a:gd name="connsiteY21" fmla="*/ 5680 h 654050"/>
              <a:gd name="connsiteX0" fmla="*/ 146844 w 609600"/>
              <a:gd name="connsiteY0" fmla="*/ 5680 h 655274"/>
              <a:gd name="connsiteX1" fmla="*/ 152400 w 609600"/>
              <a:gd name="connsiteY1" fmla="*/ 273050 h 655274"/>
              <a:gd name="connsiteX2" fmla="*/ 95250 w 609600"/>
              <a:gd name="connsiteY2" fmla="*/ 285750 h 655274"/>
              <a:gd name="connsiteX3" fmla="*/ 44450 w 609600"/>
              <a:gd name="connsiteY3" fmla="*/ 304800 h 655274"/>
              <a:gd name="connsiteX4" fmla="*/ 12700 w 609600"/>
              <a:gd name="connsiteY4" fmla="*/ 336550 h 655274"/>
              <a:gd name="connsiteX5" fmla="*/ 0 w 609600"/>
              <a:gd name="connsiteY5" fmla="*/ 381000 h 655274"/>
              <a:gd name="connsiteX6" fmla="*/ 0 w 609600"/>
              <a:gd name="connsiteY6" fmla="*/ 444500 h 655274"/>
              <a:gd name="connsiteX7" fmla="*/ 12700 w 609600"/>
              <a:gd name="connsiteY7" fmla="*/ 533400 h 655274"/>
              <a:gd name="connsiteX8" fmla="*/ 50800 w 609600"/>
              <a:gd name="connsiteY8" fmla="*/ 609600 h 655274"/>
              <a:gd name="connsiteX9" fmla="*/ 101600 w 609600"/>
              <a:gd name="connsiteY9" fmla="*/ 655274 h 655274"/>
              <a:gd name="connsiteX10" fmla="*/ 501650 w 609600"/>
              <a:gd name="connsiteY10" fmla="*/ 654050 h 655274"/>
              <a:gd name="connsiteX11" fmla="*/ 558800 w 609600"/>
              <a:gd name="connsiteY11" fmla="*/ 603250 h 655274"/>
              <a:gd name="connsiteX12" fmla="*/ 609600 w 609600"/>
              <a:gd name="connsiteY12" fmla="*/ 520700 h 655274"/>
              <a:gd name="connsiteX13" fmla="*/ 609600 w 609600"/>
              <a:gd name="connsiteY13" fmla="*/ 431800 h 655274"/>
              <a:gd name="connsiteX14" fmla="*/ 609600 w 609600"/>
              <a:gd name="connsiteY14" fmla="*/ 0 h 655274"/>
              <a:gd name="connsiteX15" fmla="*/ 558800 w 609600"/>
              <a:gd name="connsiteY15" fmla="*/ 76200 h 655274"/>
              <a:gd name="connsiteX16" fmla="*/ 476250 w 609600"/>
              <a:gd name="connsiteY16" fmla="*/ 127000 h 655274"/>
              <a:gd name="connsiteX17" fmla="*/ 387350 w 609600"/>
              <a:gd name="connsiteY17" fmla="*/ 133350 h 655274"/>
              <a:gd name="connsiteX18" fmla="*/ 292100 w 609600"/>
              <a:gd name="connsiteY18" fmla="*/ 139700 h 655274"/>
              <a:gd name="connsiteX19" fmla="*/ 247650 w 609600"/>
              <a:gd name="connsiteY19" fmla="*/ 120650 h 655274"/>
              <a:gd name="connsiteX20" fmla="*/ 203200 w 609600"/>
              <a:gd name="connsiteY20" fmla="*/ 95250 h 655274"/>
              <a:gd name="connsiteX21" fmla="*/ 146844 w 609600"/>
              <a:gd name="connsiteY21" fmla="*/ 5680 h 655274"/>
              <a:gd name="connsiteX0" fmla="*/ 146844 w 609600"/>
              <a:gd name="connsiteY0" fmla="*/ 5680 h 655944"/>
              <a:gd name="connsiteX1" fmla="*/ 152400 w 609600"/>
              <a:gd name="connsiteY1" fmla="*/ 273050 h 655944"/>
              <a:gd name="connsiteX2" fmla="*/ 95250 w 609600"/>
              <a:gd name="connsiteY2" fmla="*/ 285750 h 655944"/>
              <a:gd name="connsiteX3" fmla="*/ 44450 w 609600"/>
              <a:gd name="connsiteY3" fmla="*/ 304800 h 655944"/>
              <a:gd name="connsiteX4" fmla="*/ 12700 w 609600"/>
              <a:gd name="connsiteY4" fmla="*/ 336550 h 655944"/>
              <a:gd name="connsiteX5" fmla="*/ 0 w 609600"/>
              <a:gd name="connsiteY5" fmla="*/ 381000 h 655944"/>
              <a:gd name="connsiteX6" fmla="*/ 0 w 609600"/>
              <a:gd name="connsiteY6" fmla="*/ 444500 h 655944"/>
              <a:gd name="connsiteX7" fmla="*/ 12700 w 609600"/>
              <a:gd name="connsiteY7" fmla="*/ 533400 h 655944"/>
              <a:gd name="connsiteX8" fmla="*/ 50800 w 609600"/>
              <a:gd name="connsiteY8" fmla="*/ 609600 h 655944"/>
              <a:gd name="connsiteX9" fmla="*/ 101600 w 609600"/>
              <a:gd name="connsiteY9" fmla="*/ 655274 h 655944"/>
              <a:gd name="connsiteX10" fmla="*/ 499268 w 609600"/>
              <a:gd name="connsiteY10" fmla="*/ 655944 h 655944"/>
              <a:gd name="connsiteX11" fmla="*/ 558800 w 609600"/>
              <a:gd name="connsiteY11" fmla="*/ 603250 h 655944"/>
              <a:gd name="connsiteX12" fmla="*/ 609600 w 609600"/>
              <a:gd name="connsiteY12" fmla="*/ 520700 h 655944"/>
              <a:gd name="connsiteX13" fmla="*/ 609600 w 609600"/>
              <a:gd name="connsiteY13" fmla="*/ 431800 h 655944"/>
              <a:gd name="connsiteX14" fmla="*/ 609600 w 609600"/>
              <a:gd name="connsiteY14" fmla="*/ 0 h 655944"/>
              <a:gd name="connsiteX15" fmla="*/ 558800 w 609600"/>
              <a:gd name="connsiteY15" fmla="*/ 76200 h 655944"/>
              <a:gd name="connsiteX16" fmla="*/ 476250 w 609600"/>
              <a:gd name="connsiteY16" fmla="*/ 127000 h 655944"/>
              <a:gd name="connsiteX17" fmla="*/ 387350 w 609600"/>
              <a:gd name="connsiteY17" fmla="*/ 133350 h 655944"/>
              <a:gd name="connsiteX18" fmla="*/ 292100 w 609600"/>
              <a:gd name="connsiteY18" fmla="*/ 139700 h 655944"/>
              <a:gd name="connsiteX19" fmla="*/ 247650 w 609600"/>
              <a:gd name="connsiteY19" fmla="*/ 120650 h 655944"/>
              <a:gd name="connsiteX20" fmla="*/ 203200 w 609600"/>
              <a:gd name="connsiteY20" fmla="*/ 95250 h 655944"/>
              <a:gd name="connsiteX21" fmla="*/ 146844 w 609600"/>
              <a:gd name="connsiteY21" fmla="*/ 5680 h 655944"/>
              <a:gd name="connsiteX0" fmla="*/ 146844 w 609600"/>
              <a:gd name="connsiteY0" fmla="*/ 5680 h 657167"/>
              <a:gd name="connsiteX1" fmla="*/ 152400 w 609600"/>
              <a:gd name="connsiteY1" fmla="*/ 273050 h 657167"/>
              <a:gd name="connsiteX2" fmla="*/ 95250 w 609600"/>
              <a:gd name="connsiteY2" fmla="*/ 285750 h 657167"/>
              <a:gd name="connsiteX3" fmla="*/ 44450 w 609600"/>
              <a:gd name="connsiteY3" fmla="*/ 304800 h 657167"/>
              <a:gd name="connsiteX4" fmla="*/ 12700 w 609600"/>
              <a:gd name="connsiteY4" fmla="*/ 336550 h 657167"/>
              <a:gd name="connsiteX5" fmla="*/ 0 w 609600"/>
              <a:gd name="connsiteY5" fmla="*/ 381000 h 657167"/>
              <a:gd name="connsiteX6" fmla="*/ 0 w 609600"/>
              <a:gd name="connsiteY6" fmla="*/ 444500 h 657167"/>
              <a:gd name="connsiteX7" fmla="*/ 12700 w 609600"/>
              <a:gd name="connsiteY7" fmla="*/ 533400 h 657167"/>
              <a:gd name="connsiteX8" fmla="*/ 50800 w 609600"/>
              <a:gd name="connsiteY8" fmla="*/ 609600 h 657167"/>
              <a:gd name="connsiteX9" fmla="*/ 103981 w 609600"/>
              <a:gd name="connsiteY9" fmla="*/ 657167 h 657167"/>
              <a:gd name="connsiteX10" fmla="*/ 499268 w 609600"/>
              <a:gd name="connsiteY10" fmla="*/ 655944 h 657167"/>
              <a:gd name="connsiteX11" fmla="*/ 558800 w 609600"/>
              <a:gd name="connsiteY11" fmla="*/ 603250 h 657167"/>
              <a:gd name="connsiteX12" fmla="*/ 609600 w 609600"/>
              <a:gd name="connsiteY12" fmla="*/ 520700 h 657167"/>
              <a:gd name="connsiteX13" fmla="*/ 609600 w 609600"/>
              <a:gd name="connsiteY13" fmla="*/ 431800 h 657167"/>
              <a:gd name="connsiteX14" fmla="*/ 609600 w 609600"/>
              <a:gd name="connsiteY14" fmla="*/ 0 h 657167"/>
              <a:gd name="connsiteX15" fmla="*/ 558800 w 609600"/>
              <a:gd name="connsiteY15" fmla="*/ 76200 h 657167"/>
              <a:gd name="connsiteX16" fmla="*/ 476250 w 609600"/>
              <a:gd name="connsiteY16" fmla="*/ 127000 h 657167"/>
              <a:gd name="connsiteX17" fmla="*/ 387350 w 609600"/>
              <a:gd name="connsiteY17" fmla="*/ 133350 h 657167"/>
              <a:gd name="connsiteX18" fmla="*/ 292100 w 609600"/>
              <a:gd name="connsiteY18" fmla="*/ 139700 h 657167"/>
              <a:gd name="connsiteX19" fmla="*/ 247650 w 609600"/>
              <a:gd name="connsiteY19" fmla="*/ 120650 h 657167"/>
              <a:gd name="connsiteX20" fmla="*/ 203200 w 609600"/>
              <a:gd name="connsiteY20" fmla="*/ 95250 h 657167"/>
              <a:gd name="connsiteX21" fmla="*/ 146844 w 609600"/>
              <a:gd name="connsiteY21" fmla="*/ 5680 h 65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" h="657167">
                <a:moveTo>
                  <a:pt x="146844" y="5680"/>
                </a:moveTo>
                <a:lnTo>
                  <a:pt x="152400" y="273050"/>
                </a:lnTo>
                <a:lnTo>
                  <a:pt x="95250" y="285750"/>
                </a:lnTo>
                <a:lnTo>
                  <a:pt x="44450" y="304800"/>
                </a:lnTo>
                <a:lnTo>
                  <a:pt x="12700" y="336550"/>
                </a:lnTo>
                <a:lnTo>
                  <a:pt x="0" y="381000"/>
                </a:lnTo>
                <a:lnTo>
                  <a:pt x="0" y="444500"/>
                </a:lnTo>
                <a:lnTo>
                  <a:pt x="12700" y="533400"/>
                </a:lnTo>
                <a:lnTo>
                  <a:pt x="50800" y="609600"/>
                </a:lnTo>
                <a:lnTo>
                  <a:pt x="103981" y="657167"/>
                </a:lnTo>
                <a:lnTo>
                  <a:pt x="499268" y="655944"/>
                </a:lnTo>
                <a:lnTo>
                  <a:pt x="558800" y="603250"/>
                </a:lnTo>
                <a:lnTo>
                  <a:pt x="609600" y="520700"/>
                </a:lnTo>
                <a:lnTo>
                  <a:pt x="609600" y="431800"/>
                </a:lnTo>
                <a:lnTo>
                  <a:pt x="609600" y="0"/>
                </a:lnTo>
                <a:lnTo>
                  <a:pt x="558800" y="76200"/>
                </a:lnTo>
                <a:lnTo>
                  <a:pt x="476250" y="127000"/>
                </a:lnTo>
                <a:lnTo>
                  <a:pt x="387350" y="133350"/>
                </a:lnTo>
                <a:lnTo>
                  <a:pt x="292100" y="139700"/>
                </a:lnTo>
                <a:lnTo>
                  <a:pt x="247650" y="120650"/>
                </a:lnTo>
                <a:lnTo>
                  <a:pt x="203200" y="95250"/>
                </a:lnTo>
                <a:lnTo>
                  <a:pt x="146844" y="5680"/>
                </a:lnTo>
                <a:close/>
              </a:path>
            </a:pathLst>
          </a:custGeom>
          <a:solidFill>
            <a:srgbClr val="FC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Hand and Dumble"/>
          <p:cNvGrpSpPr/>
          <p:nvPr/>
        </p:nvGrpSpPr>
        <p:grpSpPr>
          <a:xfrm>
            <a:off x="5878858" y="2128692"/>
            <a:ext cx="1413060" cy="2355592"/>
            <a:chOff x="5878858" y="2128692"/>
            <a:chExt cx="1413060" cy="2355592"/>
          </a:xfrm>
        </p:grpSpPr>
        <p:sp>
          <p:nvSpPr>
            <p:cNvPr id="60" name="Hand"/>
            <p:cNvSpPr/>
            <p:nvPr/>
          </p:nvSpPr>
          <p:spPr>
            <a:xfrm>
              <a:off x="6192555" y="3040451"/>
              <a:ext cx="465401" cy="1443833"/>
            </a:xfrm>
            <a:prstGeom prst="roundRect">
              <a:avLst>
                <a:gd name="adj" fmla="val 33329"/>
              </a:avLst>
            </a:prstGeom>
            <a:solidFill>
              <a:srgbClr val="FDBD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Bench Press Dumble"/>
            <p:cNvGrpSpPr/>
            <p:nvPr/>
          </p:nvGrpSpPr>
          <p:grpSpPr>
            <a:xfrm>
              <a:off x="5878858" y="2128692"/>
              <a:ext cx="1413060" cy="1413060"/>
              <a:chOff x="4848490" y="2331950"/>
              <a:chExt cx="1325880" cy="1325880"/>
            </a:xfrm>
          </p:grpSpPr>
          <p:sp>
            <p:nvSpPr>
              <p:cNvPr id="46" name="Circle: Hollow 45"/>
              <p:cNvSpPr/>
              <p:nvPr/>
            </p:nvSpPr>
            <p:spPr>
              <a:xfrm>
                <a:off x="4848490" y="2331950"/>
                <a:ext cx="1325880" cy="1325880"/>
              </a:xfrm>
              <a:prstGeom prst="donut">
                <a:avLst>
                  <a:gd name="adj" fmla="val 660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ircle: Hollow 46"/>
              <p:cNvSpPr/>
              <p:nvPr/>
            </p:nvSpPr>
            <p:spPr>
              <a:xfrm>
                <a:off x="4920795" y="2404256"/>
                <a:ext cx="1181270" cy="1181270"/>
              </a:xfrm>
              <a:prstGeom prst="donut">
                <a:avLst>
                  <a:gd name="adj" fmla="val 21434"/>
                </a:avLst>
              </a:prstGeom>
              <a:solidFill>
                <a:srgbClr val="FC6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ircle: Hollow 47"/>
              <p:cNvSpPr/>
              <p:nvPr/>
            </p:nvSpPr>
            <p:spPr>
              <a:xfrm>
                <a:off x="5170210" y="2653671"/>
                <a:ext cx="682440" cy="682440"/>
              </a:xfrm>
              <a:prstGeom prst="donut">
                <a:avLst>
                  <a:gd name="adj" fmla="val 344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8" name="Lower Lips"/>
          <p:cNvSpPr/>
          <p:nvPr/>
        </p:nvSpPr>
        <p:spPr>
          <a:xfrm>
            <a:off x="7205983" y="3586596"/>
            <a:ext cx="35719" cy="80962"/>
          </a:xfrm>
          <a:custGeom>
            <a:avLst/>
            <a:gdLst>
              <a:gd name="connsiteX0" fmla="*/ 16669 w 35719"/>
              <a:gd name="connsiteY0" fmla="*/ 80962 h 80962"/>
              <a:gd name="connsiteX1" fmla="*/ 0 w 35719"/>
              <a:gd name="connsiteY1" fmla="*/ 16668 h 80962"/>
              <a:gd name="connsiteX2" fmla="*/ 16669 w 35719"/>
              <a:gd name="connsiteY2" fmla="*/ 0 h 80962"/>
              <a:gd name="connsiteX3" fmla="*/ 35719 w 35719"/>
              <a:gd name="connsiteY3" fmla="*/ 2381 h 80962"/>
              <a:gd name="connsiteX4" fmla="*/ 35719 w 35719"/>
              <a:gd name="connsiteY4" fmla="*/ 23812 h 80962"/>
              <a:gd name="connsiteX5" fmla="*/ 16669 w 35719"/>
              <a:gd name="connsiteY5" fmla="*/ 80962 h 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9" h="80962">
                <a:moveTo>
                  <a:pt x="16669" y="80962"/>
                </a:moveTo>
                <a:lnTo>
                  <a:pt x="0" y="16668"/>
                </a:lnTo>
                <a:lnTo>
                  <a:pt x="16669" y="0"/>
                </a:lnTo>
                <a:lnTo>
                  <a:pt x="35719" y="2381"/>
                </a:lnTo>
                <a:lnTo>
                  <a:pt x="35719" y="23812"/>
                </a:lnTo>
                <a:lnTo>
                  <a:pt x="16669" y="80962"/>
                </a:lnTo>
                <a:close/>
              </a:path>
            </a:pathLst>
          </a:custGeom>
          <a:solidFill>
            <a:srgbClr val="FDB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per Lips"/>
          <p:cNvSpPr/>
          <p:nvPr/>
        </p:nvSpPr>
        <p:spPr>
          <a:xfrm>
            <a:off x="7220715" y="3587453"/>
            <a:ext cx="59757" cy="74381"/>
          </a:xfrm>
          <a:custGeom>
            <a:avLst/>
            <a:gdLst>
              <a:gd name="connsiteX0" fmla="*/ 226 w 59757"/>
              <a:gd name="connsiteY0" fmla="*/ 40481 h 74381"/>
              <a:gd name="connsiteX1" fmla="*/ 43089 w 59757"/>
              <a:gd name="connsiteY1" fmla="*/ 0 h 74381"/>
              <a:gd name="connsiteX2" fmla="*/ 59757 w 59757"/>
              <a:gd name="connsiteY2" fmla="*/ 14287 h 74381"/>
              <a:gd name="connsiteX3" fmla="*/ 47851 w 59757"/>
              <a:gd name="connsiteY3" fmla="*/ 38100 h 74381"/>
              <a:gd name="connsiteX4" fmla="*/ 40707 w 59757"/>
              <a:gd name="connsiteY4" fmla="*/ 57150 h 74381"/>
              <a:gd name="connsiteX5" fmla="*/ 38326 w 59757"/>
              <a:gd name="connsiteY5" fmla="*/ 66675 h 74381"/>
              <a:gd name="connsiteX6" fmla="*/ 31182 w 59757"/>
              <a:gd name="connsiteY6" fmla="*/ 73818 h 74381"/>
              <a:gd name="connsiteX7" fmla="*/ 226 w 59757"/>
              <a:gd name="connsiteY7" fmla="*/ 40481 h 7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57" h="74381">
                <a:moveTo>
                  <a:pt x="226" y="40481"/>
                </a:moveTo>
                <a:lnTo>
                  <a:pt x="43089" y="0"/>
                </a:lnTo>
                <a:lnTo>
                  <a:pt x="59757" y="14287"/>
                </a:lnTo>
                <a:lnTo>
                  <a:pt x="47851" y="38100"/>
                </a:lnTo>
                <a:cubicBezTo>
                  <a:pt x="45470" y="44450"/>
                  <a:pt x="42852" y="50716"/>
                  <a:pt x="40707" y="57150"/>
                </a:cubicBezTo>
                <a:cubicBezTo>
                  <a:pt x="39672" y="60255"/>
                  <a:pt x="39950" y="63834"/>
                  <a:pt x="38326" y="66675"/>
                </a:cubicBezTo>
                <a:cubicBezTo>
                  <a:pt x="36655" y="69599"/>
                  <a:pt x="34523" y="73400"/>
                  <a:pt x="31182" y="73818"/>
                </a:cubicBezTo>
                <a:cubicBezTo>
                  <a:pt x="14642" y="75885"/>
                  <a:pt x="-2155" y="73818"/>
                  <a:pt x="226" y="40481"/>
                </a:cubicBezTo>
                <a:close/>
              </a:path>
            </a:pathLst>
          </a:custGeom>
          <a:solidFill>
            <a:srgbClr val="FDB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Both Lips"/>
          <p:cNvGrpSpPr/>
          <p:nvPr/>
        </p:nvGrpSpPr>
        <p:grpSpPr>
          <a:xfrm>
            <a:off x="5778127" y="3591775"/>
            <a:ext cx="1499464" cy="1015810"/>
            <a:chOff x="5778127" y="3591775"/>
            <a:chExt cx="1499464" cy="1015810"/>
          </a:xfrm>
        </p:grpSpPr>
        <p:grpSp>
          <p:nvGrpSpPr>
            <p:cNvPr id="29" name="Group 28"/>
            <p:cNvGrpSpPr/>
            <p:nvPr/>
          </p:nvGrpSpPr>
          <p:grpSpPr>
            <a:xfrm>
              <a:off x="7203102" y="3591775"/>
              <a:ext cx="74489" cy="80962"/>
              <a:chOff x="7203102" y="3591775"/>
              <a:chExt cx="74489" cy="80962"/>
            </a:xfrm>
          </p:grpSpPr>
          <p:sp>
            <p:nvSpPr>
              <p:cNvPr id="70" name="Lower Lips"/>
              <p:cNvSpPr/>
              <p:nvPr/>
            </p:nvSpPr>
            <p:spPr>
              <a:xfrm>
                <a:off x="7203102" y="3591775"/>
                <a:ext cx="35719" cy="80962"/>
              </a:xfrm>
              <a:custGeom>
                <a:avLst/>
                <a:gdLst>
                  <a:gd name="connsiteX0" fmla="*/ 16669 w 35719"/>
                  <a:gd name="connsiteY0" fmla="*/ 80962 h 80962"/>
                  <a:gd name="connsiteX1" fmla="*/ 0 w 35719"/>
                  <a:gd name="connsiteY1" fmla="*/ 16668 h 80962"/>
                  <a:gd name="connsiteX2" fmla="*/ 16669 w 35719"/>
                  <a:gd name="connsiteY2" fmla="*/ 0 h 80962"/>
                  <a:gd name="connsiteX3" fmla="*/ 35719 w 35719"/>
                  <a:gd name="connsiteY3" fmla="*/ 2381 h 80962"/>
                  <a:gd name="connsiteX4" fmla="*/ 35719 w 35719"/>
                  <a:gd name="connsiteY4" fmla="*/ 23812 h 80962"/>
                  <a:gd name="connsiteX5" fmla="*/ 16669 w 35719"/>
                  <a:gd name="connsiteY5" fmla="*/ 80962 h 8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9" h="80962">
                    <a:moveTo>
                      <a:pt x="16669" y="80962"/>
                    </a:moveTo>
                    <a:lnTo>
                      <a:pt x="0" y="16668"/>
                    </a:lnTo>
                    <a:lnTo>
                      <a:pt x="16669" y="0"/>
                    </a:lnTo>
                    <a:lnTo>
                      <a:pt x="35719" y="2381"/>
                    </a:lnTo>
                    <a:lnTo>
                      <a:pt x="35719" y="23812"/>
                    </a:lnTo>
                    <a:lnTo>
                      <a:pt x="16669" y="80962"/>
                    </a:lnTo>
                    <a:close/>
                  </a:path>
                </a:pathLst>
              </a:custGeom>
              <a:solidFill>
                <a:srgbClr val="FDB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Upper Lips"/>
              <p:cNvSpPr/>
              <p:nvPr/>
            </p:nvSpPr>
            <p:spPr>
              <a:xfrm>
                <a:off x="7217834" y="3592632"/>
                <a:ext cx="59757" cy="74381"/>
              </a:xfrm>
              <a:custGeom>
                <a:avLst/>
                <a:gdLst>
                  <a:gd name="connsiteX0" fmla="*/ 226 w 59757"/>
                  <a:gd name="connsiteY0" fmla="*/ 40481 h 74381"/>
                  <a:gd name="connsiteX1" fmla="*/ 43089 w 59757"/>
                  <a:gd name="connsiteY1" fmla="*/ 0 h 74381"/>
                  <a:gd name="connsiteX2" fmla="*/ 59757 w 59757"/>
                  <a:gd name="connsiteY2" fmla="*/ 14287 h 74381"/>
                  <a:gd name="connsiteX3" fmla="*/ 47851 w 59757"/>
                  <a:gd name="connsiteY3" fmla="*/ 38100 h 74381"/>
                  <a:gd name="connsiteX4" fmla="*/ 40707 w 59757"/>
                  <a:gd name="connsiteY4" fmla="*/ 57150 h 74381"/>
                  <a:gd name="connsiteX5" fmla="*/ 38326 w 59757"/>
                  <a:gd name="connsiteY5" fmla="*/ 66675 h 74381"/>
                  <a:gd name="connsiteX6" fmla="*/ 31182 w 59757"/>
                  <a:gd name="connsiteY6" fmla="*/ 73818 h 74381"/>
                  <a:gd name="connsiteX7" fmla="*/ 226 w 59757"/>
                  <a:gd name="connsiteY7" fmla="*/ 40481 h 7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757" h="74381">
                    <a:moveTo>
                      <a:pt x="226" y="40481"/>
                    </a:moveTo>
                    <a:lnTo>
                      <a:pt x="43089" y="0"/>
                    </a:lnTo>
                    <a:lnTo>
                      <a:pt x="59757" y="14287"/>
                    </a:lnTo>
                    <a:lnTo>
                      <a:pt x="47851" y="38100"/>
                    </a:lnTo>
                    <a:cubicBezTo>
                      <a:pt x="45470" y="44450"/>
                      <a:pt x="42852" y="50716"/>
                      <a:pt x="40707" y="57150"/>
                    </a:cubicBezTo>
                    <a:cubicBezTo>
                      <a:pt x="39672" y="60255"/>
                      <a:pt x="39950" y="63834"/>
                      <a:pt x="38326" y="66675"/>
                    </a:cubicBezTo>
                    <a:cubicBezTo>
                      <a:pt x="36655" y="69599"/>
                      <a:pt x="34523" y="73400"/>
                      <a:pt x="31182" y="73818"/>
                    </a:cubicBezTo>
                    <a:cubicBezTo>
                      <a:pt x="14642" y="75885"/>
                      <a:pt x="-2155" y="73818"/>
                      <a:pt x="226" y="40481"/>
                    </a:cubicBezTo>
                    <a:close/>
                  </a:path>
                </a:pathLst>
              </a:custGeom>
              <a:solidFill>
                <a:srgbClr val="FDB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Anchor Point for Rotation"/>
            <p:cNvSpPr/>
            <p:nvPr/>
          </p:nvSpPr>
          <p:spPr>
            <a:xfrm flipH="1">
              <a:off x="5778127" y="4492603"/>
              <a:ext cx="114982" cy="1149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5A4489-A7F1-6FA2-4797-403D573C40A3}"/>
              </a:ext>
            </a:extLst>
          </p:cNvPr>
          <p:cNvSpPr txBox="1"/>
          <p:nvPr/>
        </p:nvSpPr>
        <p:spPr>
          <a:xfrm>
            <a:off x="11002180" y="264404"/>
            <a:ext cx="11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hjang55</a:t>
            </a:r>
          </a:p>
        </p:txBody>
      </p:sp>
    </p:spTree>
    <p:extLst>
      <p:ext uri="{BB962C8B-B14F-4D97-AF65-F5344CB8AC3E}">
        <p14:creationId xmlns:p14="http://schemas.microsoft.com/office/powerpoint/2010/main" val="3899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800"/>
    </mc:Choice>
    <mc:Fallback xmlns="">
      <p:transition advClick="0" advTm="38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-7.40741E-7 L 3.125E-6 0.0053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accel="50000" fill="hold" nodeType="withEffect" p14:presetBounceEnd="18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4.07407E-6 L -4.16667E-6 -0.09491 " pathEditMode="relative" rAng="0" ptsTypes="AA" p14:bounceEnd="18667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720000">
                                          <p:cBhvr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decel="5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4.16667E-6 -0.09491 L -4.16667E-6 2.59259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accel="50000" decel="50000" fill="hold" grpId="1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Motion origin="layout" path="M 3.125E-6 -7.40741E-7 L -0.00052 -0.0118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-6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accel="50000" decel="5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2.08333E-6 -3.7037E-6 L -0.00547 0.00047 " pathEditMode="relative" rAng="0" ptsTypes="AA">
                                          <p:cBhvr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3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3" presetClass="path" presetSubtype="0" accel="50000" decel="5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1.45833E-6 -2.22222E-6 L 0.00443 0.000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8" grpId="0" animBg="1"/>
          <p:bldP spid="68" grpId="1" animBg="1"/>
          <p:bldP spid="69" grpId="0" animBg="1"/>
          <p:bldP spid="6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-7.40741E-7 L 3.125E-6 0.0053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5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4.07407E-6 L -4.16667E-6 -0.09491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720000">
                                          <p:cBhvr>
                                            <p:cTn id="2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decel="5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4.16667E-6 -0.09491 L -4.16667E-6 2.59259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4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2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accel="50000" decel="50000" fill="hold" grpId="1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Motion origin="layout" path="M 3.125E-6 -7.40741E-7 L -0.00052 -0.0118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-60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" presetClass="exit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accel="50000" decel="5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2.08333E-6 -3.7037E-6 L -0.00547 0.00047 " pathEditMode="relative" rAng="0" ptsTypes="AA">
                                          <p:cBhvr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3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3" presetClass="path" presetSubtype="0" accel="50000" decel="5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-1.45833E-6 -2.22222E-6 L 0.00443 0.000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1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4" grpId="1" animBg="1"/>
          <p:bldP spid="68" grpId="0" animBg="1"/>
          <p:bldP spid="68" grpId="1" animBg="1"/>
          <p:bldP spid="69" grpId="0" animBg="1"/>
          <p:bldP spid="69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Kohli</dc:creator>
  <cp:lastModifiedBy>Hoyeon Luke Jang</cp:lastModifiedBy>
  <cp:revision>99</cp:revision>
  <dcterms:created xsi:type="dcterms:W3CDTF">2016-10-16T02:37:31Z</dcterms:created>
  <dcterms:modified xsi:type="dcterms:W3CDTF">2023-04-01T23:18:10Z</dcterms:modified>
</cp:coreProperties>
</file>