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4" y="3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6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7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1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5E6F-9CB5-4F52-AD60-063D87CCF10D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146AC-0FBF-4CE2-BFDA-C34786C20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38" y="289559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07" y="1290405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91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41" y="177961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6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53" y="160808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1473171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81360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7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-520517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77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27" y="-1793419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1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093" y="3082118"/>
            <a:ext cx="353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6" y="3912432"/>
            <a:ext cx="44005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3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63" y="3284093"/>
            <a:ext cx="3533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15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887" y="2976325"/>
            <a:ext cx="2562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5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7" y="1959964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8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1133475"/>
            <a:ext cx="1800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39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87" y="1133475"/>
            <a:ext cx="1800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743200" y="5366480"/>
            <a:ext cx="6550702" cy="2743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869431" y="884421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780428" y="2385935"/>
            <a:ext cx="554636" cy="41972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146749" y="4017363"/>
            <a:ext cx="412228" cy="31729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9016584" y="4197246"/>
            <a:ext cx="277318" cy="332284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9016583" y="449708"/>
            <a:ext cx="415977" cy="299800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285345" y="3132943"/>
            <a:ext cx="342275" cy="272323"/>
          </a:xfrm>
          <a:prstGeom prst="star5">
            <a:avLst/>
          </a:prstGeom>
          <a:solidFill>
            <a:srgbClr val="FDF7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217" y="1576466"/>
            <a:ext cx="2295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50">
        <p:cut/>
      </p:transition>
    </mc:Choice>
    <mc:Fallback>
      <p:transition advClick="0" advTm="250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706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Hoyeon Luke Jang</cp:lastModifiedBy>
  <cp:revision>14</cp:revision>
  <dcterms:created xsi:type="dcterms:W3CDTF">2019-08-13T17:05:38Z</dcterms:created>
  <dcterms:modified xsi:type="dcterms:W3CDTF">2023-03-09T21:58:05Z</dcterms:modified>
</cp:coreProperties>
</file>