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D4C2-4D29-96FD-F597-4CA0CA89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36C25-E7D3-1640-93AF-46E7FB06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0343-C9EC-45F1-A5AA-678488BB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1E4E-9200-2B34-CFE2-73AD9473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5ED-BDEE-88E1-BFD3-B0C4CB1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0A57-BD9D-3FC3-DB06-9716AE53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3CF1-1B43-E854-5A3A-6BCBA0FA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2524-E438-EA1C-FB3F-D7646817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2D30-9711-0D29-05B8-DEB9BEDE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E1A1-CA2C-4574-AC55-41E6259C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CF1F-FF64-6370-520E-110A2400A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431A-8244-0B61-38B0-7F49559F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1454-CB58-CAD9-7233-F68A484C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2F9D-8607-0E6F-3B79-E4A39E90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4B79-1BAF-83C6-C740-E7C37A7A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31A-0F4D-6CBF-EBC3-7BCE0431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9C07-9778-B7F9-5F9C-89A721D8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26E5-0472-0CA1-CB0D-9C8A5A34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A9D0-4EBA-EED0-2CED-D4B0669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E6FB-A6A3-8846-7BEF-33F46302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5699-65AC-2CAD-40BF-4A97C3BC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07CD-A106-7846-A381-F712C611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BEA6-3E2E-0C44-87FE-1E293AB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B248-A707-9D85-06EB-259CFC49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DC39-386B-57A3-8156-9B44C37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87AD-F7E4-E79E-D197-3011ACD5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DC48-3586-EAFB-1339-A4D5B0E0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49D0-B5D3-B402-2372-1E0FFD417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A8C5-D8E8-1BA5-1918-ADE3DA07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5115-3358-DBA3-6510-A766F73E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83DC-5D64-B3CB-6C7E-5F161A12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2ED-E146-71D8-9A76-64E2A5E9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DBD3-7E6B-5E82-1E74-A66E7A26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F4973-C09F-3061-2A08-9FE54BF3B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5849D-F6F8-A631-9FF2-7A4EF29FF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A0FC2-4099-EBA3-5630-6BF356473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EAF3-7B1C-CDA4-B537-FC943867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A4717-026E-53BF-6137-BBA48EB9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CAF8-B4DE-83D5-9F1E-FB5A76C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2BCD-7CDF-FE9F-D849-33C981F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899FC-5FF7-8975-5C14-1629FF9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64C3C-3B49-94CD-E822-8FF691D0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799E4-82AD-BD73-5271-75518CC0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9CB0C-73E0-8D5E-8763-3A599507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BEC4-0CBA-5B90-445A-19ECAEBE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6A2B-A62D-0411-B85E-D849941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BA7-1ECC-0D2F-83F7-DCE6AA5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9DFB-2C4B-424F-6C27-30BB11F7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2C5EE-62FC-F801-A374-30DCD372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990E8-1B81-2D66-6FCD-FAAD3E52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CFBD-D8CD-D8FF-2358-CDDB3178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4467-4392-3FE4-D732-76DD8B30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92B5-B445-15E6-6960-C2DC056C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9839B-3AAA-69BC-C996-0F610CEA6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85B37-7561-BE80-C6E9-C5131C1E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1FF0-2AA9-65EA-EFC1-5318BC5A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880AA-56F8-B789-0C70-5CD02BFF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96C6-73B4-83A3-CA9D-BB88A60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C2969-4681-19A9-3E4D-4A174277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08E3-B6F8-73E5-F077-A2A99A483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DD9D-2A16-2022-AB17-D3BBF32D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68A3-A634-B440-B9BB-06A826F3E36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BBA86-32D4-4DB7-8FEC-9C584172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815A-C490-4D05-0F63-5B0C8E3A9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BCFB-397F-8245-BA85-D8DA0725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D3947A-E275-14E8-8F38-B719D6BF7631}"/>
              </a:ext>
            </a:extLst>
          </p:cNvPr>
          <p:cNvSpPr/>
          <p:nvPr/>
        </p:nvSpPr>
        <p:spPr>
          <a:xfrm>
            <a:off x="0" y="5844209"/>
            <a:ext cx="12192000" cy="10137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708F8CB-1A30-5BAE-F03C-40A8F246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347" y="6032224"/>
            <a:ext cx="104096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139 L 0.41823 0.0013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41823 0.00139 L 0.90052 -0.708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4" y="-35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8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Hoyeon Luke Jang</dc:creator>
  <cp:lastModifiedBy>Hoyeon Luke Jang</cp:lastModifiedBy>
  <cp:revision>5</cp:revision>
  <dcterms:created xsi:type="dcterms:W3CDTF">2023-03-09T21:59:09Z</dcterms:created>
  <dcterms:modified xsi:type="dcterms:W3CDTF">2023-03-09T22:11:28Z</dcterms:modified>
</cp:coreProperties>
</file>