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>
        <p:scale>
          <a:sx n="145" d="100"/>
          <a:sy n="145" d="100"/>
        </p:scale>
        <p:origin x="-1776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80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01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97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97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40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16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5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58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07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31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88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5C04-A51C-46EC-BA7A-397774BDC7C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04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65912" y="1238597"/>
            <a:ext cx="4688378" cy="4688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630830" y="1238597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82686" y="3259620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4298" y="5280644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5912" y="3259619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3724" y="1561762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7131" y="2295023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131" y="4311147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3724" y="4957478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9509" y="4957478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9226" y="4311147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72724" y="2290122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50112" y="1561762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11</a:t>
            </a:r>
          </a:p>
        </p:txBody>
      </p:sp>
      <p:sp>
        <p:nvSpPr>
          <p:cNvPr id="18" name="Oval 17"/>
          <p:cNvSpPr/>
          <p:nvPr/>
        </p:nvSpPr>
        <p:spPr>
          <a:xfrm>
            <a:off x="5947755" y="3520438"/>
            <a:ext cx="124691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2766753" y="224445"/>
            <a:ext cx="6658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Time in Tokyo, Japan (hjang55)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6BC196-65AA-4490-91AB-8D185C9D2973}"/>
              </a:ext>
            </a:extLst>
          </p:cNvPr>
          <p:cNvGrpSpPr/>
          <p:nvPr/>
        </p:nvGrpSpPr>
        <p:grpSpPr>
          <a:xfrm>
            <a:off x="5954126" y="1716215"/>
            <a:ext cx="110532" cy="3733142"/>
            <a:chOff x="2421653" y="1778558"/>
            <a:chExt cx="110532" cy="3733142"/>
          </a:xfrm>
        </p:grpSpPr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58560632-FEC6-0A88-B44B-8984FF043BFD}"/>
                </a:ext>
              </a:extLst>
            </p:cNvPr>
            <p:cNvSpPr/>
            <p:nvPr/>
          </p:nvSpPr>
          <p:spPr>
            <a:xfrm>
              <a:off x="2421653" y="1778558"/>
              <a:ext cx="110532" cy="186657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8FDD52B0-EE86-A351-A947-27C77A68CCC4}"/>
                </a:ext>
              </a:extLst>
            </p:cNvPr>
            <p:cNvSpPr/>
            <p:nvPr/>
          </p:nvSpPr>
          <p:spPr>
            <a:xfrm flipV="1">
              <a:off x="2421653" y="3645129"/>
              <a:ext cx="110532" cy="1866571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84A757-52E6-9896-FD75-A25A4F2D76C8}"/>
              </a:ext>
            </a:extLst>
          </p:cNvPr>
          <p:cNvGrpSpPr/>
          <p:nvPr/>
        </p:nvGrpSpPr>
        <p:grpSpPr>
          <a:xfrm>
            <a:off x="5947755" y="2374155"/>
            <a:ext cx="124691" cy="2461166"/>
            <a:chOff x="3118546" y="2496312"/>
            <a:chExt cx="84109" cy="246116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AEB82E-7738-59FD-2039-380C649DE367}"/>
                </a:ext>
              </a:extLst>
            </p:cNvPr>
            <p:cNvSpPr/>
            <p:nvPr/>
          </p:nvSpPr>
          <p:spPr>
            <a:xfrm>
              <a:off x="3118546" y="2496312"/>
              <a:ext cx="84109" cy="12252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999003-2557-5919-D2BA-BB2503D72825}"/>
                </a:ext>
              </a:extLst>
            </p:cNvPr>
            <p:cNvSpPr/>
            <p:nvPr/>
          </p:nvSpPr>
          <p:spPr>
            <a:xfrm>
              <a:off x="3118546" y="3732182"/>
              <a:ext cx="84109" cy="12252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669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Sarlo</dc:creator>
  <cp:lastModifiedBy>Hoyeon Luke Jang</cp:lastModifiedBy>
  <cp:revision>15</cp:revision>
  <dcterms:created xsi:type="dcterms:W3CDTF">2019-08-27T05:22:34Z</dcterms:created>
  <dcterms:modified xsi:type="dcterms:W3CDTF">2023-03-09T22:25:27Z</dcterms:modified>
</cp:coreProperties>
</file>