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95" d="100"/>
          <a:sy n="95" d="100"/>
        </p:scale>
        <p:origin x="1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94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7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B5B9-BC12-4FF7-85BA-B7BF6EF2B0C8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E6C8DE2-1741-C272-6C71-614088061A62}"/>
              </a:ext>
            </a:extLst>
          </p:cNvPr>
          <p:cNvGrpSpPr/>
          <p:nvPr/>
        </p:nvGrpSpPr>
        <p:grpSpPr>
          <a:xfrm>
            <a:off x="822915" y="396186"/>
            <a:ext cx="2580780" cy="2507045"/>
            <a:chOff x="911050" y="2081767"/>
            <a:chExt cx="2580780" cy="2507045"/>
          </a:xfrm>
        </p:grpSpPr>
        <p:sp>
          <p:nvSpPr>
            <p:cNvPr id="5" name="32-Point Star 4"/>
            <p:cNvSpPr/>
            <p:nvPr/>
          </p:nvSpPr>
          <p:spPr>
            <a:xfrm>
              <a:off x="911050" y="2081767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24-Point Star 5"/>
            <p:cNvSpPr/>
            <p:nvPr/>
          </p:nvSpPr>
          <p:spPr>
            <a:xfrm>
              <a:off x="1094401" y="2228248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1117357" y="2251204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2090444" y="1649705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818FE2-08FC-C367-EF8A-68CEC6B4C3DA}"/>
              </a:ext>
            </a:extLst>
          </p:cNvPr>
          <p:cNvGrpSpPr/>
          <p:nvPr/>
        </p:nvGrpSpPr>
        <p:grpSpPr>
          <a:xfrm>
            <a:off x="4082071" y="1503222"/>
            <a:ext cx="2580780" cy="2507045"/>
            <a:chOff x="911050" y="2081767"/>
            <a:chExt cx="2580780" cy="2507045"/>
          </a:xfrm>
        </p:grpSpPr>
        <p:sp>
          <p:nvSpPr>
            <p:cNvPr id="13" name="32-Point Star 12">
              <a:extLst>
                <a:ext uri="{FF2B5EF4-FFF2-40B4-BE49-F238E27FC236}">
                  <a16:creationId xmlns:a16="http://schemas.microsoft.com/office/drawing/2014/main" id="{7E271B6C-5311-E797-8CEB-541A1839C160}"/>
                </a:ext>
              </a:extLst>
            </p:cNvPr>
            <p:cNvSpPr/>
            <p:nvPr/>
          </p:nvSpPr>
          <p:spPr>
            <a:xfrm>
              <a:off x="911050" y="2081767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24-Point Star 13">
              <a:extLst>
                <a:ext uri="{FF2B5EF4-FFF2-40B4-BE49-F238E27FC236}">
                  <a16:creationId xmlns:a16="http://schemas.microsoft.com/office/drawing/2014/main" id="{DFC83C90-9A68-9EDF-8062-A3A74929FCBF}"/>
                </a:ext>
              </a:extLst>
            </p:cNvPr>
            <p:cNvSpPr/>
            <p:nvPr/>
          </p:nvSpPr>
          <p:spPr>
            <a:xfrm>
              <a:off x="1094401" y="2228248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073004-D012-8D72-17D3-2802BD079583}"/>
                </a:ext>
              </a:extLst>
            </p:cNvPr>
            <p:cNvSpPr/>
            <p:nvPr/>
          </p:nvSpPr>
          <p:spPr>
            <a:xfrm>
              <a:off x="1117357" y="2251204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AA005-9E87-B95A-C2BB-FCD701FCFC33}"/>
              </a:ext>
            </a:extLst>
          </p:cNvPr>
          <p:cNvSpPr/>
          <p:nvPr/>
        </p:nvSpPr>
        <p:spPr>
          <a:xfrm flipH="1">
            <a:off x="5349600" y="2756741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E046C0-BA21-8992-0744-0B7330D6AF20}"/>
              </a:ext>
            </a:extLst>
          </p:cNvPr>
          <p:cNvGrpSpPr/>
          <p:nvPr/>
        </p:nvGrpSpPr>
        <p:grpSpPr>
          <a:xfrm>
            <a:off x="8167492" y="249696"/>
            <a:ext cx="2580780" cy="2507045"/>
            <a:chOff x="911050" y="2081767"/>
            <a:chExt cx="2580780" cy="2507045"/>
          </a:xfrm>
        </p:grpSpPr>
        <p:sp>
          <p:nvSpPr>
            <p:cNvPr id="18" name="32-Point Star 17">
              <a:extLst>
                <a:ext uri="{FF2B5EF4-FFF2-40B4-BE49-F238E27FC236}">
                  <a16:creationId xmlns:a16="http://schemas.microsoft.com/office/drawing/2014/main" id="{64DA4FE7-DA2D-A7A6-A18E-3A1AFF4F31CF}"/>
                </a:ext>
              </a:extLst>
            </p:cNvPr>
            <p:cNvSpPr/>
            <p:nvPr/>
          </p:nvSpPr>
          <p:spPr>
            <a:xfrm>
              <a:off x="911050" y="2081767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24-Point Star 18">
              <a:extLst>
                <a:ext uri="{FF2B5EF4-FFF2-40B4-BE49-F238E27FC236}">
                  <a16:creationId xmlns:a16="http://schemas.microsoft.com/office/drawing/2014/main" id="{D2618159-E5F3-1EF9-7805-B60CF063E731}"/>
                </a:ext>
              </a:extLst>
            </p:cNvPr>
            <p:cNvSpPr/>
            <p:nvPr/>
          </p:nvSpPr>
          <p:spPr>
            <a:xfrm>
              <a:off x="1094401" y="2228248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72F17E-7211-F727-6AB8-978444F1CA29}"/>
                </a:ext>
              </a:extLst>
            </p:cNvPr>
            <p:cNvSpPr/>
            <p:nvPr/>
          </p:nvSpPr>
          <p:spPr>
            <a:xfrm>
              <a:off x="1117357" y="2251204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161E8-0519-1916-C5E8-3FC7A1ECB0E7}"/>
              </a:ext>
            </a:extLst>
          </p:cNvPr>
          <p:cNvSpPr/>
          <p:nvPr/>
        </p:nvSpPr>
        <p:spPr>
          <a:xfrm flipH="1">
            <a:off x="9435021" y="1503215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16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Hoyeon Luke Jang</cp:lastModifiedBy>
  <cp:revision>6</cp:revision>
  <dcterms:created xsi:type="dcterms:W3CDTF">2019-09-15T20:38:28Z</dcterms:created>
  <dcterms:modified xsi:type="dcterms:W3CDTF">2023-03-09T22:38:29Z</dcterms:modified>
</cp:coreProperties>
</file>