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4" r:id="rId5"/>
    <p:sldId id="259" r:id="rId6"/>
    <p:sldId id="265" r:id="rId7"/>
    <p:sldId id="266" r:id="rId8"/>
    <p:sldId id="263" r:id="rId9"/>
    <p:sldId id="260" r:id="rId10"/>
    <p:sldId id="268" r:id="rId11"/>
    <p:sldId id="267" r:id="rId12"/>
    <p:sldId id="269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8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4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8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5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1C3-ED58-48C9-81BF-5E668B9C3BDF}" type="datetimeFigureOut">
              <a:rPr lang="ko-KR" altLang="en-US" smtClean="0"/>
              <a:t>2015-08-29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CA4A-2636-466E-B2AC-3FF60301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kdgudcjf/lectopia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Git,webSocket,wetRtc,gcm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EM-JHC\Desktop\550x332x1167302438.gif.pagespeed.ic.awxcXIsG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55" y="1484784"/>
            <a:ext cx="52387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5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TUN 서버를 이용한 피어(Peer) 대 피어(Peer) 연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41" y="764704"/>
            <a:ext cx="4384591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ebRTC data pathw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499992" cy="356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2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657725" cy="623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84" y="1412775"/>
            <a:ext cx="4568516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85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GCM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메시지 큐를 통해 메시지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콜백을</a:t>
            </a:r>
            <a:r>
              <a:rPr lang="ko-KR" altLang="en-US" dirty="0" smtClean="0"/>
              <a:t> 통한 처리를 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메시지 유실 보존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안드로이드</a:t>
            </a:r>
            <a:r>
              <a:rPr lang="en-US" altLang="ko-KR" dirty="0" smtClean="0"/>
              <a:t>,IOS </a:t>
            </a:r>
            <a:r>
              <a:rPr lang="ko-KR" altLang="en-US" dirty="0" smtClean="0"/>
              <a:t>마찬가지로 처리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예제는 다음주에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09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 패러다임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웹서버환경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환경이 </a:t>
            </a:r>
            <a:r>
              <a:rPr lang="ko-KR" altLang="en-US" dirty="0" err="1" smtClean="0"/>
              <a:t>아닐경우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socket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Http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소켓 통신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WebRtc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중계서버를 통해 클라이언트들끼리 소켓 통신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환경의 제약 탈피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1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19872" y="422957"/>
            <a:ext cx="201622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FTP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1904983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 APACHE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PHP… </a:t>
            </a:r>
            <a:r>
              <a:rPr lang="ko-KR" altLang="en-US" dirty="0" err="1" smtClean="0"/>
              <a:t>기타등등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448748" y="3445437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Websocket,webrtc</a:t>
            </a:r>
            <a:r>
              <a:rPr lang="en-US" altLang="ko-KR" dirty="0" smtClean="0"/>
              <a:t> node.js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5159" y="2496983"/>
            <a:ext cx="2448272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Clinet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mobile,web,desktop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8748" y="5013176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 memory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771800" y="1643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12160" y="-28954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96928" y="2275104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56860" y="1647092"/>
            <a:ext cx="0" cy="34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427984" y="3201127"/>
            <a:ext cx="0" cy="34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7984" y="4741581"/>
            <a:ext cx="0" cy="34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6"/>
          </p:cNvCxnSpPr>
          <p:nvPr/>
        </p:nvCxnSpPr>
        <p:spPr>
          <a:xfrm>
            <a:off x="2463431" y="3505095"/>
            <a:ext cx="308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771800" y="1124744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771800" y="2519710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800676" y="4093509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71800" y="5589240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278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다수가능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42292" y="2996952"/>
            <a:ext cx="563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478777" y="5661248"/>
            <a:ext cx="563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489788" y="4093510"/>
            <a:ext cx="563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464972" y="2512797"/>
            <a:ext cx="563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448645" y="1035025"/>
            <a:ext cx="563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24712" y="6453336"/>
            <a:ext cx="26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Rsync</a:t>
            </a:r>
            <a:r>
              <a:rPr lang="en-US" altLang="ko-KR" dirty="0" smtClean="0"/>
              <a:t> ..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82496" y="4248870"/>
            <a:ext cx="210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동기화 모</a:t>
            </a:r>
            <a:r>
              <a:rPr lang="ko-KR" altLang="en-US" dirty="0"/>
              <a:t>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9672" y="4572035"/>
            <a:ext cx="99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Restful,</a:t>
            </a:r>
          </a:p>
          <a:p>
            <a:r>
              <a:rPr lang="en-US" altLang="ko-KR" dirty="0" smtClean="0"/>
              <a:t>Soap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30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Web </a:t>
            </a:r>
            <a:r>
              <a:rPr lang="ko-KR" altLang="en-US" dirty="0" smtClean="0"/>
              <a:t>소켓이란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pywebsocket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Phpwebsocekt</a:t>
            </a:r>
            <a:endParaRPr lang="en-US" altLang="ko-KR" dirty="0" smtClean="0"/>
          </a:p>
          <a:p>
            <a:r>
              <a:rPr lang="en-US" altLang="ko-KR" dirty="0" err="1" smtClean="0"/>
              <a:t>jWebSocket</a:t>
            </a:r>
            <a:endParaRPr lang="en-US" altLang="ko-KR" dirty="0" smtClean="0"/>
          </a:p>
          <a:p>
            <a:r>
              <a:rPr lang="en-US" altLang="ko-KR" dirty="0" smtClean="0"/>
              <a:t>Web-socket-ruby</a:t>
            </a:r>
          </a:p>
          <a:p>
            <a:r>
              <a:rPr lang="en-US" altLang="ko-KR" dirty="0" smtClean="0"/>
              <a:t>Socket.IO – node.js</a:t>
            </a:r>
          </a:p>
          <a:p>
            <a:r>
              <a:rPr lang="en-US" altLang="ko-KR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4318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https://github.com/wkdgudcjf/lectopia.git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2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홈페이지가서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msi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받고 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폴더 </a:t>
            </a:r>
            <a:r>
              <a:rPr lang="ko-KR" altLang="en-US" dirty="0" smtClean="0"/>
              <a:t>생성 및 깃 파일 복사</a:t>
            </a:r>
            <a:r>
              <a:rPr lang="en-US" altLang="ko-KR" dirty="0" smtClean="0"/>
              <a:t>(</a:t>
            </a:r>
            <a:r>
              <a:rPr lang="en-US" altLang="ko-KR" dirty="0" smtClean="0"/>
              <a:t>app.js,chat.html)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smtClean="0"/>
              <a:t>socket.io</a:t>
            </a:r>
          </a:p>
          <a:p>
            <a:endParaRPr lang="en-US" altLang="ko-KR" dirty="0"/>
          </a:p>
          <a:p>
            <a:r>
              <a:rPr lang="en-US" altLang="ko-KR" dirty="0" smtClean="0"/>
              <a:t>Node app.js </a:t>
            </a:r>
            <a:r>
              <a:rPr lang="ko-KR" altLang="en-US" dirty="0" smtClean="0"/>
              <a:t>명령어 실행 후 </a:t>
            </a:r>
            <a:r>
              <a:rPr lang="en-US" altLang="ko-KR" dirty="0" smtClean="0"/>
              <a:t>chat.html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39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- Ajax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저리가라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50</a:t>
            </a:r>
            <a:r>
              <a:rPr lang="ko-KR" altLang="en-US" dirty="0" smtClean="0"/>
              <a:t>배 이상 속도의 차이가 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궁금하면 집에서 시간체크 </a:t>
            </a:r>
            <a:r>
              <a:rPr lang="ko-KR" altLang="en-US" dirty="0" err="1" smtClean="0"/>
              <a:t>해보세여</a:t>
            </a:r>
            <a:r>
              <a:rPr lang="ko-KR" altLang="en-US" dirty="0" smtClean="0"/>
              <a:t> 진짜임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ko-KR" altLang="en-US" dirty="0" smtClean="0"/>
              <a:t>단점은 </a:t>
            </a:r>
            <a:r>
              <a:rPr lang="en-US" altLang="ko-KR" dirty="0" smtClean="0"/>
              <a:t>IE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안된다는점이다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크로스 </a:t>
            </a:r>
            <a:r>
              <a:rPr lang="ko-KR" altLang="en-US" dirty="0" err="1" smtClean="0"/>
              <a:t>브라우징</a:t>
            </a:r>
            <a:r>
              <a:rPr lang="ko-KR" altLang="en-US" dirty="0" smtClean="0"/>
              <a:t> 필수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모바일도</a:t>
            </a:r>
            <a:r>
              <a:rPr lang="ko-KR" altLang="en-US" dirty="0" smtClean="0"/>
              <a:t> 사용가능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웹과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다중 연결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서버를 한 개만 둔다는 고정관념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5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Web RTC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P2p </a:t>
            </a:r>
            <a:r>
              <a:rPr lang="ko-KR" altLang="en-US" dirty="0" smtClean="0"/>
              <a:t>연결을 가능하게 해줌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표준 </a:t>
            </a:r>
            <a:r>
              <a:rPr lang="ko-KR" altLang="en-US" dirty="0" err="1" smtClean="0"/>
              <a:t>전쟁중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모바일에서도</a:t>
            </a:r>
            <a:r>
              <a:rPr lang="ko-KR" altLang="en-US" dirty="0" smtClean="0"/>
              <a:t> 사용가능</a:t>
            </a:r>
            <a:r>
              <a:rPr lang="en-US" altLang="ko-KR" dirty="0" smtClean="0"/>
              <a:t>. Native</a:t>
            </a:r>
            <a:r>
              <a:rPr lang="ko-KR" altLang="en-US" dirty="0" smtClean="0"/>
              <a:t>를 통해서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과정이 매우 중요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 채널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오디오채널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31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220</Words>
  <Application>Microsoft Office PowerPoint</Application>
  <PresentationFormat>화면 슬라이드 쇼(4:3)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Git,webSocket,wetRtc,gcm</vt:lpstr>
      <vt:lpstr>1. Git 사용하기</vt:lpstr>
      <vt:lpstr>통신 패러다임(웹서버환경).</vt:lpstr>
      <vt:lpstr>PowerPoint 프레젠테이션</vt:lpstr>
      <vt:lpstr>2. Web 소켓이란?</vt:lpstr>
      <vt:lpstr>PowerPoint 프레젠테이션</vt:lpstr>
      <vt:lpstr>Node js 설치</vt:lpstr>
      <vt:lpstr>WebSocket - Ajax는 저리가라</vt:lpstr>
      <vt:lpstr>3. Web RTC란?</vt:lpstr>
      <vt:lpstr>PowerPoint 프레젠테이션</vt:lpstr>
      <vt:lpstr>PowerPoint 프레젠테이션</vt:lpstr>
      <vt:lpstr>PowerPoint 프레젠테이션</vt:lpstr>
      <vt:lpstr>4. GCM 처리.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MEM-JHC</dc:creator>
  <cp:lastModifiedBy>MEM-JHC</cp:lastModifiedBy>
  <cp:revision>16</cp:revision>
  <dcterms:created xsi:type="dcterms:W3CDTF">2015-08-28T09:40:57Z</dcterms:created>
  <dcterms:modified xsi:type="dcterms:W3CDTF">2015-08-29T00:34:20Z</dcterms:modified>
</cp:coreProperties>
</file>