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58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2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7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9A92-6561-4E73-ABE8-CAF38F8BD39C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kdgudcjf/lectopia.git" TargetMode="External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772816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개발환경 구축하기</a:t>
            </a:r>
            <a:endParaRPr lang="en-US" altLang="ko-KR" sz="2800" dirty="0" smtClean="0"/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플랫폼 전쟁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이야기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800" dirty="0" smtClean="0"/>
          </a:p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GCM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메모리 관리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98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https://console.developers.google.com/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키와 서버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키를 잘 저장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https://github.com/wkdgudcjf/lectopia.git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Play service import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43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ko-KR" dirty="0" smtClean="0"/>
              <a:t>HTTP request/response.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GoogleCloudMessaging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내부에서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JSON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{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collapse_key</a:t>
            </a:r>
            <a:r>
              <a:rPr lang="en-US" altLang="ko-KR" sz="1600" dirty="0"/>
              <a:t>": "</a:t>
            </a:r>
            <a:r>
              <a:rPr lang="en-US" altLang="ko-KR" sz="1600" dirty="0" err="1"/>
              <a:t>score_update</a:t>
            </a:r>
            <a:r>
              <a:rPr lang="en-US" altLang="ko-KR" sz="1600" dirty="0"/>
              <a:t>",   "</a:t>
            </a:r>
            <a:r>
              <a:rPr lang="en-US" altLang="ko-KR" sz="1600" dirty="0" err="1"/>
              <a:t>time_to_live</a:t>
            </a:r>
            <a:r>
              <a:rPr lang="en-US" altLang="ko-KR" sz="1600" dirty="0"/>
              <a:t>": 108,   "</a:t>
            </a:r>
            <a:r>
              <a:rPr lang="en-US" altLang="ko-KR" sz="1600" dirty="0" err="1"/>
              <a:t>delay_while_idle</a:t>
            </a:r>
            <a:r>
              <a:rPr lang="en-US" altLang="ko-KR" sz="1600" dirty="0"/>
              <a:t>": true,   "data": {     "score": "4x8",     "time": "15:16.2342"   },   "</a:t>
            </a:r>
            <a:r>
              <a:rPr lang="en-US" altLang="ko-KR" sz="1600" dirty="0" err="1"/>
              <a:t>registration_ids</a:t>
            </a:r>
            <a:r>
              <a:rPr lang="en-US" altLang="ko-KR" sz="1600" dirty="0"/>
              <a:t>":["4", "8", "15", "16", "23", "42"]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{ "</a:t>
            </a:r>
            <a:r>
              <a:rPr lang="en-US" altLang="ko-KR" sz="1600" dirty="0" err="1"/>
              <a:t>multicast_id</a:t>
            </a:r>
            <a:r>
              <a:rPr lang="en-US" altLang="ko-KR" sz="1600" dirty="0"/>
              <a:t>": 216,   "success": 3,   "failure": 3,   "</a:t>
            </a:r>
            <a:r>
              <a:rPr lang="en-US" altLang="ko-KR" sz="1600" dirty="0" err="1"/>
              <a:t>canonical_ids</a:t>
            </a:r>
            <a:r>
              <a:rPr lang="en-US" altLang="ko-KR" sz="1600" dirty="0"/>
              <a:t>": 1,   "results": [     { "</a:t>
            </a:r>
            <a:r>
              <a:rPr lang="en-US" altLang="ko-KR" sz="1600" dirty="0" err="1"/>
              <a:t>message_id</a:t>
            </a:r>
            <a:r>
              <a:rPr lang="en-US" altLang="ko-KR" sz="1600" dirty="0"/>
              <a:t>": "1:0408" },     { "error": "Unavailable" }, </a:t>
            </a:r>
            <a:r>
              <a:rPr lang="ko-KR" altLang="en-US" sz="1600" dirty="0"/>
              <a:t>  </a:t>
            </a:r>
            <a:r>
              <a:rPr lang="en-US" altLang="ko-KR" sz="1600" dirty="0"/>
              <a:t>{ "error": "</a:t>
            </a:r>
            <a:r>
              <a:rPr lang="en-US" altLang="ko-KR" sz="1600" dirty="0" err="1"/>
              <a:t>InvalidRegistration</a:t>
            </a:r>
            <a:r>
              <a:rPr lang="en-US" altLang="ko-KR" sz="1600" dirty="0"/>
              <a:t>" </a:t>
            </a:r>
            <a:r>
              <a:rPr lang="ko-KR" altLang="en-US" sz="1600" dirty="0"/>
              <a:t>    </a:t>
            </a:r>
            <a:r>
              <a:rPr lang="en-US" altLang="ko-KR" sz="1600" dirty="0"/>
              <a:t>{ "</a:t>
            </a:r>
            <a:r>
              <a:rPr lang="en-US" altLang="ko-KR" sz="1600" dirty="0" err="1"/>
              <a:t>message_id</a:t>
            </a:r>
            <a:r>
              <a:rPr lang="en-US" altLang="ko-KR" sz="1600" dirty="0"/>
              <a:t>": "1:1516" },     { "</a:t>
            </a:r>
            <a:r>
              <a:rPr lang="en-US" altLang="ko-KR" sz="1600" dirty="0" err="1"/>
              <a:t>message_id</a:t>
            </a:r>
            <a:r>
              <a:rPr lang="en-US" altLang="ko-KR" sz="1600" dirty="0"/>
              <a:t>": "1:2342", "</a:t>
            </a:r>
            <a:r>
              <a:rPr lang="en-US" altLang="ko-KR" sz="1600" dirty="0" err="1"/>
              <a:t>registration_id</a:t>
            </a:r>
            <a:r>
              <a:rPr lang="en-US" altLang="ko-KR" sz="1600" dirty="0"/>
              <a:t>": "32" },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  { "error": "</a:t>
            </a:r>
            <a:r>
              <a:rPr lang="en-US" altLang="ko-KR" sz="1600" dirty="0" err="1"/>
              <a:t>NotRegistered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] }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883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09"/>
            <a:ext cx="7886700" cy="5844454"/>
          </a:xfrm>
        </p:spPr>
        <p:txBody>
          <a:bodyPr/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endParaRPr lang="en-US" altLang="ko-KR" dirty="0" smtClean="0"/>
          </a:p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endParaRPr lang="en-US" altLang="ko-KR" dirty="0" smtClean="0"/>
          </a:p>
          <a:p>
            <a:r>
              <a:rPr lang="en-US" altLang="ko-KR" dirty="0" smtClean="0"/>
              <a:t>MAT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Leak </a:t>
            </a:r>
            <a:r>
              <a:rPr lang="ko-KR" altLang="en-US" dirty="0" smtClean="0"/>
              <a:t>검출</a:t>
            </a:r>
            <a:endParaRPr lang="en-US" altLang="ko-KR" dirty="0"/>
          </a:p>
          <a:p>
            <a:r>
              <a:rPr lang="en-US" altLang="ko-KR" dirty="0" smtClean="0"/>
              <a:t>OOM(Context, Bitmap, View)</a:t>
            </a:r>
          </a:p>
          <a:p>
            <a:r>
              <a:rPr lang="en-US" altLang="ko-KR" dirty="0" smtClean="0"/>
              <a:t>Bitmap OOM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(Image Cache)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Bitmap </a:t>
            </a:r>
            <a:r>
              <a:rPr lang="ko-KR" altLang="en-US" dirty="0" smtClean="0"/>
              <a:t>의 효율적인 로딩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Bitmap Cache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Bitmap Memory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프로그렘이 메모리를 할당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해제하지 않아서 생기는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동적할당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)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를 하지 않을경우 생김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단한번의 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프로그램에서는 상관없지만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서버나 계속 돌아가야되는 프로그램에서 누적된 </a:t>
            </a:r>
            <a:r>
              <a:rPr lang="en-US" altLang="ko-KR" dirty="0" smtClean="0"/>
              <a:t>Memory Leak</a:t>
            </a:r>
            <a:r>
              <a:rPr lang="ko-KR" altLang="en-US" dirty="0" smtClean="0"/>
              <a:t>은 프로그램을 사망하게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4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GC(Garbage Collector)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Java, Android, Object-C </a:t>
            </a:r>
            <a:r>
              <a:rPr lang="ko-KR" altLang="en-US" dirty="0" smtClean="0"/>
              <a:t>등에서는 그럼 메모리 </a:t>
            </a:r>
            <a:r>
              <a:rPr lang="en-US" altLang="ko-KR" dirty="0" smtClean="0"/>
              <a:t>Leak</a:t>
            </a:r>
            <a:r>
              <a:rPr lang="ko-KR" altLang="en-US" dirty="0" smtClean="0"/>
              <a:t>이 발생하지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Java, Android </a:t>
            </a:r>
            <a:r>
              <a:rPr lang="ko-KR" altLang="en-US" dirty="0" smtClean="0"/>
              <a:t>에서도 </a:t>
            </a:r>
            <a:r>
              <a:rPr lang="en-US" altLang="ko-KR" dirty="0" smtClean="0"/>
              <a:t>Leak</a:t>
            </a:r>
            <a:r>
              <a:rPr lang="ko-KR" altLang="en-US" dirty="0" smtClean="0"/>
              <a:t>은 발생한다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GC</a:t>
            </a:r>
            <a:r>
              <a:rPr lang="ko-KR" altLang="en-US" dirty="0" smtClean="0"/>
              <a:t>가 무적인것은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GC</a:t>
            </a:r>
            <a:r>
              <a:rPr lang="ko-KR" altLang="en-US" dirty="0" smtClean="0"/>
              <a:t>의 동작원리를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메모리를 잘 회수할 수 있도록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 할 수 있어야한다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4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GC</a:t>
            </a:r>
            <a:r>
              <a:rPr lang="ko-KR" altLang="en-US" dirty="0" smtClean="0"/>
              <a:t>는 동작방식에따라 다양한 종류가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작업을 수행함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힙 내의 객체들 중에서 가비지를 찾아낸다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찾아낸 가비지를 처리해서 힙의 메모리를 회수한다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50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ko-KR" dirty="0" smtClean="0"/>
              <a:t>GC</a:t>
            </a:r>
            <a:r>
              <a:rPr lang="ko-KR" altLang="en-US" dirty="0" smtClean="0"/>
              <a:t>는 객체가 가비지인지 판별하기 위해서 </a:t>
            </a:r>
            <a:r>
              <a:rPr lang="en-US" altLang="ko-KR" dirty="0" smtClean="0"/>
              <a:t>reachability</a:t>
            </a:r>
            <a:r>
              <a:rPr lang="ko-KR" altLang="en-US" dirty="0" smtClean="0"/>
              <a:t>라는 개념을 이용함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객체에 유효한 참조가 있으면 </a:t>
            </a:r>
            <a:r>
              <a:rPr lang="en-US" altLang="ko-KR" dirty="0" smtClean="0"/>
              <a:t>‘reachable’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-&gt; GC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unreachable </a:t>
            </a:r>
            <a:r>
              <a:rPr lang="ko-KR" altLang="en-US" dirty="0" smtClean="0"/>
              <a:t>객체를 가비지로 간주해 </a:t>
            </a:r>
            <a:r>
              <a:rPr lang="en-US" altLang="ko-KR" dirty="0" smtClean="0"/>
              <a:t>GC</a:t>
            </a:r>
            <a:r>
              <a:rPr lang="ko-KR" altLang="en-US" dirty="0" smtClean="0"/>
              <a:t>를 수행한다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개발자는 코드상에서 </a:t>
            </a:r>
            <a:r>
              <a:rPr lang="en-US" altLang="ko-KR" dirty="0" smtClean="0"/>
              <a:t>reachability</a:t>
            </a:r>
            <a:r>
              <a:rPr lang="ko-KR" altLang="en-US" dirty="0" smtClean="0"/>
              <a:t>를 조절하여 </a:t>
            </a:r>
            <a:r>
              <a:rPr lang="en-US" altLang="ko-KR" dirty="0" smtClean="0"/>
              <a:t>GC</a:t>
            </a:r>
            <a:r>
              <a:rPr lang="ko-KR" altLang="en-US" dirty="0" smtClean="0"/>
              <a:t>작동를 컨트롤 할수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reachability</a:t>
            </a:r>
            <a:r>
              <a:rPr lang="ko-KR" altLang="en-US" dirty="0" smtClean="0"/>
              <a:t>를 조절하기 위해서 </a:t>
            </a:r>
            <a:r>
              <a:rPr lang="en-US" altLang="ko-KR" dirty="0" err="1" smtClean="0"/>
              <a:t>SoftReference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PhantomReference</a:t>
            </a:r>
            <a:r>
              <a:rPr lang="en-US" altLang="ko-KR" dirty="0"/>
              <a:t> </a:t>
            </a:r>
            <a:r>
              <a:rPr lang="ko-KR" altLang="en-US" dirty="0" smtClean="0"/>
              <a:t>클래스등을 사용한다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91047" y="513514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0190" y="5164240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Wheel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609408" y="5475967"/>
            <a:ext cx="10707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컨트롤을 위한 </a:t>
            </a:r>
            <a:r>
              <a:rPr lang="en-US" altLang="ko-KR" dirty="0" err="1" smtClean="0"/>
              <a:t>SoftReference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PhantomReference</a:t>
            </a:r>
            <a:r>
              <a:rPr lang="ko-KR" altLang="en-US" dirty="0" smtClean="0"/>
              <a:t>를 클래스로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WeakReference</a:t>
            </a:r>
            <a:r>
              <a:rPr lang="ko-KR" altLang="en-US" dirty="0" smtClean="0"/>
              <a:t>클래스는 참조대상인 객체를 캡슐화하여 저장한다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-&gt; </a:t>
            </a:r>
            <a:r>
              <a:rPr lang="ko-KR" altLang="en-US" dirty="0" smtClean="0"/>
              <a:t>이렇게 생성된 </a:t>
            </a:r>
            <a:r>
              <a:rPr lang="en-US" altLang="ko-KR" dirty="0" err="1" smtClean="0"/>
              <a:t>WeakReference</a:t>
            </a:r>
            <a:r>
              <a:rPr lang="ko-KR" altLang="en-US" dirty="0" smtClean="0"/>
              <a:t>객체는 다른 객체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StrongReference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GC</a:t>
            </a:r>
            <a:r>
              <a:rPr lang="ko-KR" altLang="en-US" dirty="0" smtClean="0"/>
              <a:t>가 특별하게 취급한다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3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개발환경 구축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16832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이클립스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이클립스</a:t>
            </a:r>
            <a:r>
              <a:rPr lang="en-US" altLang="ko-KR" dirty="0" smtClean="0"/>
              <a:t>(ADT)</a:t>
            </a:r>
            <a:r>
              <a:rPr lang="ko-KR" altLang="en-US" dirty="0" smtClean="0"/>
              <a:t>를 지원하지 않는다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그러나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플러그인은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지원하는 모듈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Ant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Gradle</a:t>
            </a:r>
            <a:r>
              <a:rPr lang="ko-KR" altLang="en-US" dirty="0" smtClean="0"/>
              <a:t>기</a:t>
            </a:r>
            <a:r>
              <a:rPr lang="ko-KR" altLang="en-US" dirty="0"/>
              <a:t>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빌드시스템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버전 관리가 쉬워짐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ko-KR" altLang="en-US" dirty="0"/>
              <a:t> </a:t>
            </a:r>
            <a:r>
              <a:rPr lang="ko-KR" altLang="en-US" dirty="0" smtClean="0"/>
              <a:t>예제 소스들이 이클립스 기반과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 기반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존재하므로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다 할 줄 </a:t>
            </a:r>
            <a:r>
              <a:rPr lang="ko-KR" altLang="en-US" dirty="0" err="1" smtClean="0"/>
              <a:t>알아야함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http://dkatlf900.tistory.com/36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34820" cy="4351338"/>
          </a:xfrm>
        </p:spPr>
        <p:txBody>
          <a:bodyPr/>
          <a:lstStyle/>
          <a:p>
            <a:r>
              <a:rPr lang="en-US" altLang="ko-KR" dirty="0" err="1" smtClean="0"/>
              <a:t>StrongReference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Sample </a:t>
            </a:r>
            <a:r>
              <a:rPr lang="en-US" altLang="ko-KR" dirty="0" err="1" smtClean="0"/>
              <a:t>obj</a:t>
            </a:r>
            <a:r>
              <a:rPr lang="en-US" altLang="ko-KR" dirty="0"/>
              <a:t> </a:t>
            </a:r>
            <a:r>
              <a:rPr lang="en-US" altLang="ko-KR" dirty="0" smtClean="0"/>
              <a:t>= new Sample();</a:t>
            </a:r>
          </a:p>
          <a:p>
            <a:r>
              <a:rPr lang="en-US" altLang="ko-KR" dirty="0" err="1" smtClean="0"/>
              <a:t>WeakReference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WeakReference</a:t>
            </a:r>
            <a:r>
              <a:rPr lang="en-US" altLang="ko-KR" dirty="0" smtClean="0"/>
              <a:t>&lt;Sample&gt;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>&lt;Sample&gt;(new Sample());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Sample ex = </a:t>
            </a:r>
            <a:r>
              <a:rPr lang="en-US" altLang="ko-KR" dirty="0" err="1" smtClean="0"/>
              <a:t>obj.get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…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 = null;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9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037"/>
            <a:ext cx="8434820" cy="598992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sz="1800" dirty="0" err="1" smtClean="0"/>
              <a:t>WeakReference</a:t>
            </a:r>
            <a:r>
              <a:rPr lang="en-US" altLang="ko-KR" sz="1800" dirty="0" smtClean="0"/>
              <a:t>&lt;Sample&gt;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 = new </a:t>
            </a:r>
            <a:r>
              <a:rPr lang="en-US" altLang="ko-KR" sz="1800" dirty="0" err="1" smtClean="0"/>
              <a:t>WeakReference</a:t>
            </a:r>
            <a:r>
              <a:rPr lang="en-US" altLang="ko-KR" sz="1800" dirty="0" smtClean="0"/>
              <a:t>&lt;Sample&gt;(new Sample());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Sample ex = </a:t>
            </a:r>
            <a:r>
              <a:rPr lang="en-US" altLang="ko-KR" sz="1800" dirty="0" err="1" smtClean="0"/>
              <a:t>obj.get</a:t>
            </a:r>
            <a:r>
              <a:rPr lang="en-US" altLang="ko-KR" sz="1800" dirty="0" smtClean="0"/>
              <a:t>();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…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ex = null;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20907" y="1633755"/>
            <a:ext cx="1426152" cy="1548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Obj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2581" y="1462737"/>
            <a:ext cx="4862946" cy="2311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179617" y="163375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WeakReference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2972" y="2690166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24917" y="2026228"/>
            <a:ext cx="1254701" cy="51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977" y="1997438"/>
            <a:ext cx="1282758" cy="69272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1851399" y="2840179"/>
            <a:ext cx="3211574" cy="1617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6619" y="4586505"/>
            <a:ext cx="1426152" cy="1548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Obj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5330" y="458650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WeakReference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4473" y="4638460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10629" y="4978978"/>
            <a:ext cx="1254701" cy="51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583690" y="4950187"/>
            <a:ext cx="10707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46127"/>
            <a:ext cx="7886700" cy="2530836"/>
          </a:xfrm>
        </p:spPr>
        <p:txBody>
          <a:bodyPr/>
          <a:lstStyle/>
          <a:p>
            <a:r>
              <a:rPr lang="ko-KR" altLang="en-US" dirty="0" smtClean="0"/>
              <a:t>위와 같이 </a:t>
            </a:r>
            <a:r>
              <a:rPr lang="en-US" altLang="ko-KR" dirty="0" err="1" smtClean="0"/>
              <a:t>WeakRerence</a:t>
            </a:r>
            <a:r>
              <a:rPr lang="ko-KR" altLang="en-US" dirty="0" smtClean="0"/>
              <a:t>객체에 의해서만 참조되는 형태를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Weakly reachable </a:t>
            </a:r>
            <a:r>
              <a:rPr lang="ko-KR" altLang="en-US" dirty="0" smtClean="0"/>
              <a:t>이라고 하며</a:t>
            </a:r>
            <a:r>
              <a:rPr lang="en-US" altLang="ko-KR" dirty="0" smtClean="0"/>
              <a:t>, unreachable </a:t>
            </a:r>
            <a:r>
              <a:rPr lang="ko-KR" altLang="en-US" dirty="0" smtClean="0"/>
              <a:t>객체와 마찬가지 상태로 </a:t>
            </a:r>
            <a:r>
              <a:rPr lang="en-US" altLang="ko-KR" dirty="0" smtClean="0"/>
              <a:t>GC</a:t>
            </a:r>
            <a:r>
              <a:rPr lang="ko-KR" altLang="en-US" dirty="0" smtClean="0"/>
              <a:t>가 인식하여 메모리가 회수된다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154" y="1786155"/>
            <a:ext cx="1426152" cy="1548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Obj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3865" y="178615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WeakReference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3008" y="1838110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9164" y="2178628"/>
            <a:ext cx="1254701" cy="51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4292225" y="2149837"/>
            <a:ext cx="10707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객체는 여러 다른 객체를 참조하고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참조된 다른 객체들도 마찬가지로 또 다른 객체들을 참조할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객체들은 참조 사슬을 이룬다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Leak 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Leak</a:t>
            </a:r>
            <a:r>
              <a:rPr lang="ko-KR" altLang="en-US" dirty="0" smtClean="0"/>
              <a:t>은 더 이상 필요하지 않은 객체의 레퍼런스를 계속 유지하는 경우 발생하게된다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OOM(Context, Bitmap, View) - Context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40537"/>
            <a:ext cx="5276829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ko-KR" sz="1600" dirty="0"/>
              <a:t>private static </a:t>
            </a:r>
            <a:r>
              <a:rPr lang="en-US" altLang="ko-KR" sz="1600" dirty="0" err="1"/>
              <a:t>Drawable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sBackground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@</a:t>
            </a:r>
            <a:r>
              <a:rPr lang="en-US" altLang="ko-KR" sz="1600" dirty="0"/>
              <a:t>Override</a:t>
            </a:r>
          </a:p>
          <a:p>
            <a:pPr marL="0" indent="0">
              <a:buNone/>
            </a:pPr>
            <a:r>
              <a:rPr lang="en-US" altLang="ko-KR" sz="1600" dirty="0"/>
              <a:t>protected void </a:t>
            </a:r>
            <a:r>
              <a:rPr lang="en-US" altLang="ko-KR" sz="1600" dirty="0" err="1"/>
              <a:t>onCreate</a:t>
            </a:r>
            <a:r>
              <a:rPr lang="en-US" altLang="ko-KR" sz="1600" dirty="0"/>
              <a:t>(Bundle state) {</a:t>
            </a:r>
          </a:p>
          <a:p>
            <a:pPr marL="0" indent="0">
              <a:buNone/>
            </a:pPr>
            <a:r>
              <a:rPr lang="en-US" altLang="ko-KR" sz="1600" dirty="0" err="1"/>
              <a:t>super.onCreate</a:t>
            </a:r>
            <a:r>
              <a:rPr lang="en-US" altLang="ko-KR" sz="1600" dirty="0"/>
              <a:t>(state);</a:t>
            </a:r>
          </a:p>
          <a:p>
            <a:pPr marL="0" indent="0">
              <a:buNone/>
            </a:pPr>
            <a:r>
              <a:rPr lang="en-US" altLang="ko-KR" sz="1600" dirty="0"/>
              <a:t>  </a:t>
            </a:r>
          </a:p>
          <a:p>
            <a:pPr marL="0" indent="0">
              <a:buNone/>
            </a:pPr>
            <a:r>
              <a:rPr lang="en-US" altLang="ko-KR" sz="1600" dirty="0" err="1"/>
              <a:t>TextView</a:t>
            </a:r>
            <a:r>
              <a:rPr lang="en-US" altLang="ko-KR" sz="1600" dirty="0"/>
              <a:t> label = new </a:t>
            </a:r>
            <a:r>
              <a:rPr lang="en-US" altLang="ko-KR" sz="1600" dirty="0" err="1"/>
              <a:t>TextView</a:t>
            </a:r>
            <a:r>
              <a:rPr lang="en-US" altLang="ko-KR" sz="1600" dirty="0"/>
              <a:t>(this);</a:t>
            </a:r>
          </a:p>
          <a:p>
            <a:pPr marL="0" indent="0">
              <a:buNone/>
            </a:pPr>
            <a:r>
              <a:rPr lang="en-US" altLang="ko-KR" sz="1600" dirty="0" err="1"/>
              <a:t>label.setText</a:t>
            </a:r>
            <a:r>
              <a:rPr lang="en-US" altLang="ko-KR" sz="1600" dirty="0"/>
              <a:t>("Leaks are bad");</a:t>
            </a:r>
          </a:p>
          <a:p>
            <a:pPr marL="0" indent="0">
              <a:buNone/>
            </a:pPr>
            <a:r>
              <a:rPr lang="en-US" altLang="ko-KR" sz="1600" dirty="0"/>
              <a:t>  </a:t>
            </a:r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sBackground</a:t>
            </a:r>
            <a:r>
              <a:rPr lang="en-US" altLang="ko-KR" sz="1600" dirty="0"/>
              <a:t> == null) {</a:t>
            </a:r>
          </a:p>
          <a:p>
            <a:pPr marL="0" indent="0">
              <a:buNone/>
            </a:pPr>
            <a:r>
              <a:rPr lang="en-US" altLang="ko-KR" sz="1600" dirty="0" err="1"/>
              <a:t>sBackground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getDrawable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R.drawable.large_bitmap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 err="1"/>
              <a:t>label.setBackgroundDrawable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sBackground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setContentView</a:t>
            </a:r>
            <a:r>
              <a:rPr lang="en-US" altLang="ko-KR" sz="1600" dirty="0"/>
              <a:t>(label);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Dalvik</a:t>
            </a:r>
            <a:r>
              <a:rPr lang="en-US" altLang="ko-KR" dirty="0"/>
              <a:t> heap </a:t>
            </a:r>
            <a:r>
              <a:rPr lang="ko-KR" altLang="en-US" dirty="0"/>
              <a:t>영역 최대 크기</a:t>
            </a:r>
            <a:r>
              <a:rPr lang="en-US" altLang="ko-KR" dirty="0"/>
              <a:t>(</a:t>
            </a:r>
            <a:r>
              <a:rPr lang="ko-KR" altLang="en-US" dirty="0"/>
              <a:t>프로세스당 메모리 한계</a:t>
            </a:r>
            <a:r>
              <a:rPr lang="en-US" altLang="ko-KR" dirty="0"/>
              <a:t>): </a:t>
            </a:r>
            <a:r>
              <a:rPr lang="en-US" altLang="ko-KR" dirty="0" err="1"/>
              <a:t>Runtime.getRuntime</a:t>
            </a:r>
            <a:r>
              <a:rPr lang="en-US" altLang="ko-KR" dirty="0"/>
              <a:t>().</a:t>
            </a:r>
            <a:r>
              <a:rPr lang="en-US" altLang="ko-KR" dirty="0" err="1"/>
              <a:t>maxMemory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Dalvik</a:t>
            </a:r>
            <a:r>
              <a:rPr lang="en-US" altLang="ko-KR" dirty="0"/>
              <a:t> heap </a:t>
            </a:r>
            <a:r>
              <a:rPr lang="ko-KR" altLang="en-US" dirty="0"/>
              <a:t>영역 크기</a:t>
            </a:r>
            <a:r>
              <a:rPr lang="en-US" altLang="ko-KR" dirty="0"/>
              <a:t>(footprint): </a:t>
            </a:r>
            <a:r>
              <a:rPr lang="en-US" altLang="ko-KR" dirty="0" err="1"/>
              <a:t>Runtime.getRuntime</a:t>
            </a:r>
            <a:r>
              <a:rPr lang="en-US" altLang="ko-KR" dirty="0"/>
              <a:t>().</a:t>
            </a:r>
            <a:r>
              <a:rPr lang="en-US" altLang="ko-KR" dirty="0" err="1"/>
              <a:t>totalMemory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Dalvik</a:t>
            </a:r>
            <a:r>
              <a:rPr lang="en-US" altLang="ko-KR" dirty="0"/>
              <a:t> heap free </a:t>
            </a:r>
            <a:r>
              <a:rPr lang="ko-KR" altLang="en-US" dirty="0"/>
              <a:t>크기</a:t>
            </a:r>
            <a:r>
              <a:rPr lang="en-US" altLang="ko-KR" dirty="0"/>
              <a:t>: </a:t>
            </a:r>
            <a:r>
              <a:rPr lang="en-US" altLang="ko-KR" dirty="0" err="1"/>
              <a:t>Runtime.getRuntime</a:t>
            </a:r>
            <a:r>
              <a:rPr lang="en-US" altLang="ko-KR" dirty="0"/>
              <a:t>().</a:t>
            </a:r>
            <a:r>
              <a:rPr lang="en-US" altLang="ko-KR" dirty="0" err="1"/>
              <a:t>freeMemory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86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03" y="1859974"/>
            <a:ext cx="7886700" cy="2802515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sz="3600" dirty="0"/>
              <a:t>Bitmap OOM </a:t>
            </a:r>
            <a:r>
              <a:rPr lang="ko-KR" altLang="en-US" sz="3600" dirty="0"/>
              <a:t>관리</a:t>
            </a:r>
            <a:r>
              <a:rPr lang="en-US" altLang="ko-KR" sz="3600" dirty="0"/>
              <a:t>(Image Cache</a:t>
            </a:r>
            <a:r>
              <a:rPr lang="en-US" altLang="ko-KR" sz="3600" dirty="0" smtClean="0"/>
              <a:t>)</a:t>
            </a:r>
            <a:br>
              <a:rPr lang="en-US" altLang="ko-KR" sz="36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>	- Bitmap </a:t>
            </a:r>
            <a:r>
              <a:rPr lang="ko-KR" altLang="en-US" sz="3100" dirty="0" smtClean="0"/>
              <a:t>의 효율적인 로딩</a:t>
            </a: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>	- Bitmap Cache</a:t>
            </a:r>
            <a:br>
              <a:rPr lang="en-US" altLang="ko-KR" sz="3100" dirty="0" smtClean="0"/>
            </a:br>
            <a:r>
              <a:rPr lang="en-US" altLang="ko-KR" sz="3100" dirty="0" smtClean="0"/>
              <a:t>	- Bitmap Memory </a:t>
            </a:r>
            <a:r>
              <a:rPr lang="ko-KR" altLang="en-US" sz="3100" dirty="0" smtClean="0"/>
              <a:t>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901537"/>
            <a:ext cx="7886700" cy="3145415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5300" dirty="0" smtClean="0"/>
              <a:t>Bitmap</a:t>
            </a:r>
            <a:r>
              <a:rPr lang="ko-KR" altLang="en-US" sz="5300" dirty="0" smtClean="0"/>
              <a:t>의 효율적인 로딩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1. Bitmap</a:t>
            </a:r>
            <a:r>
              <a:rPr lang="ko-KR" altLang="en-US" sz="2700" dirty="0" smtClean="0"/>
              <a:t>을 로딩하기 전에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크기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가로</a:t>
            </a:r>
            <a:r>
              <a:rPr lang="en-US" altLang="ko-KR" sz="2700" dirty="0" smtClean="0"/>
              <a:t>*</a:t>
            </a:r>
            <a:r>
              <a:rPr lang="ko-KR" altLang="en-US" sz="2700" dirty="0" smtClean="0"/>
              <a:t>세로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와 </a:t>
            </a:r>
            <a:r>
              <a:rPr lang="en-US" altLang="ko-KR" sz="2700" dirty="0" err="1" smtClean="0"/>
              <a:t>imageType</a:t>
            </a:r>
            <a:r>
              <a:rPr lang="ko-KR" altLang="en-US" sz="2700" dirty="0" smtClean="0"/>
              <a:t>을 읽는다</a:t>
            </a:r>
            <a:r>
              <a:rPr lang="en-US" altLang="ko-KR" sz="2700" dirty="0" smtClean="0"/>
              <a:t>.(</a:t>
            </a:r>
            <a:r>
              <a:rPr lang="ko-KR" altLang="en-US" sz="2700" dirty="0"/>
              <a:t>비트맵을 로딩하기 전에</a:t>
            </a:r>
            <a:r>
              <a:rPr lang="en-US" altLang="ko-KR" sz="2700" dirty="0"/>
              <a:t>, </a:t>
            </a:r>
            <a:r>
              <a:rPr lang="ko-KR" altLang="en-US" sz="2700" dirty="0"/>
              <a:t>비트맵의 크기와</a:t>
            </a:r>
            <a:r>
              <a:rPr lang="en-US" altLang="ko-KR" sz="2700" dirty="0"/>
              <a:t>, </a:t>
            </a:r>
            <a:r>
              <a:rPr lang="ko-KR" altLang="en-US" sz="2700" dirty="0"/>
              <a:t>타입을 읽어서</a:t>
            </a:r>
            <a:r>
              <a:rPr lang="en-US" altLang="ko-KR" sz="2700" dirty="0"/>
              <a:t> </a:t>
            </a:r>
            <a:r>
              <a:rPr lang="ko-KR" altLang="en-US" sz="2700" dirty="0"/>
              <a:t>적절한 크기인지 확인한다</a:t>
            </a:r>
            <a:r>
              <a:rPr lang="en-US" altLang="ko-KR" sz="2700" dirty="0" smtClean="0"/>
              <a:t>.)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-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BitmapFactory.Options</a:t>
            </a:r>
            <a:r>
              <a:rPr lang="en-US" altLang="ko-KR" dirty="0"/>
              <a:t> options = new </a:t>
            </a:r>
            <a:r>
              <a:rPr lang="en-US" altLang="ko-KR" dirty="0" err="1"/>
              <a:t>BitmapFactory.Options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options.inJustDecodeBounds</a:t>
            </a:r>
            <a:r>
              <a:rPr lang="en-US" altLang="ko-KR" dirty="0"/>
              <a:t> = true;</a:t>
            </a:r>
          </a:p>
          <a:p>
            <a:pPr marL="0" indent="0">
              <a:buNone/>
            </a:pPr>
            <a:r>
              <a:rPr lang="en-US" altLang="ko-KR" dirty="0" err="1"/>
              <a:t>BitmapFactory.decodeResource</a:t>
            </a:r>
            <a:r>
              <a:rPr lang="en-US" altLang="ko-KR" dirty="0"/>
              <a:t>(</a:t>
            </a:r>
            <a:r>
              <a:rPr lang="en-US" altLang="ko-KR" dirty="0" err="1"/>
              <a:t>getResources</a:t>
            </a:r>
            <a:r>
              <a:rPr lang="en-US" altLang="ko-KR" dirty="0"/>
              <a:t>(), </a:t>
            </a:r>
            <a:r>
              <a:rPr lang="en-US" altLang="ko-KR" dirty="0" err="1"/>
              <a:t>R.id.myimage</a:t>
            </a:r>
            <a:r>
              <a:rPr lang="en-US" altLang="ko-KR" dirty="0"/>
              <a:t>, options);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imageHeight</a:t>
            </a:r>
            <a:r>
              <a:rPr lang="en-US" altLang="ko-KR" dirty="0"/>
              <a:t> = </a:t>
            </a:r>
            <a:r>
              <a:rPr lang="en-US" altLang="ko-KR" dirty="0" err="1"/>
              <a:t>options.outHeight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imageWidth</a:t>
            </a:r>
            <a:r>
              <a:rPr lang="en-US" altLang="ko-KR" dirty="0"/>
              <a:t> = </a:t>
            </a:r>
            <a:r>
              <a:rPr lang="en-US" altLang="ko-KR" dirty="0" err="1"/>
              <a:t>options.outWidth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imageType</a:t>
            </a:r>
            <a:r>
              <a:rPr lang="en-US" altLang="ko-KR" dirty="0"/>
              <a:t> = </a:t>
            </a:r>
            <a:r>
              <a:rPr lang="en-US" altLang="ko-KR" dirty="0" err="1"/>
              <a:t>options.outMimeType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플랫폼 전쟁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en-US" altLang="ko-KR" dirty="0" smtClean="0"/>
              <a:t>,IOS,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,MIUI,</a:t>
            </a:r>
            <a:r>
              <a:rPr lang="ko-KR" altLang="en-US" dirty="0" smtClean="0"/>
              <a:t>파이어</a:t>
            </a:r>
            <a:r>
              <a:rPr lang="en-US" altLang="ko-KR" dirty="0" smtClean="0"/>
              <a:t>OS,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x),LINUX(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x),</a:t>
            </a:r>
            <a:r>
              <a:rPr lang="en-US" altLang="ko-KR" dirty="0" err="1" smtClean="0"/>
              <a:t>nokia</a:t>
            </a:r>
            <a:r>
              <a:rPr lang="en-US" altLang="ko-KR" dirty="0" smtClean="0"/>
              <a:t> … </a:t>
            </a:r>
            <a:r>
              <a:rPr lang="ko-KR" altLang="en-US" dirty="0" smtClean="0"/>
              <a:t>등등 </a:t>
            </a:r>
            <a:r>
              <a:rPr lang="ko-KR" altLang="en-US" dirty="0" err="1" smtClean="0"/>
              <a:t>여러가지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거의 모든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는 플랫폼 아래 존재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시스템 소프트웨어 프로그래머</a:t>
            </a:r>
            <a:r>
              <a:rPr lang="en-US" altLang="ko-KR" dirty="0"/>
              <a:t>/</a:t>
            </a:r>
            <a:r>
              <a:rPr lang="ko-KR" altLang="en-US" dirty="0" smtClean="0"/>
              <a:t>엔지니어가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되기 위해서는 이해가 필수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58" y="1891146"/>
            <a:ext cx="7886700" cy="314541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Bitmap</a:t>
            </a:r>
            <a:r>
              <a:rPr lang="ko-KR" altLang="en-US" dirty="0"/>
              <a:t>의 효율적인 </a:t>
            </a:r>
            <a:r>
              <a:rPr lang="ko-KR" altLang="en-US" dirty="0" smtClean="0"/>
              <a:t>로딩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2. Bitmap</a:t>
            </a:r>
            <a:r>
              <a:rPr lang="ko-KR" altLang="en-US" sz="3200" dirty="0"/>
              <a:t>을 알맞게 </a:t>
            </a:r>
            <a:r>
              <a:rPr lang="en-US" altLang="ko-KR" sz="3200" dirty="0"/>
              <a:t>Scale Down</a:t>
            </a:r>
            <a:r>
              <a:rPr lang="ko-KR" altLang="en-US" sz="3200" dirty="0"/>
              <a:t>하여 메모리에 올린다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public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calculateInSampleSize</a:t>
            </a:r>
            <a:r>
              <a:rPr lang="en-US" altLang="ko-KR" sz="1800" dirty="0"/>
              <a:t>(</a:t>
            </a:r>
            <a:br>
              <a:rPr lang="en-US" altLang="ko-KR" sz="1800" dirty="0"/>
            </a:br>
            <a:r>
              <a:rPr lang="en-US" altLang="ko-KR" sz="1800" dirty="0"/>
              <a:t>            </a:t>
            </a:r>
            <a:r>
              <a:rPr lang="en-US" altLang="ko-KR" sz="1800" dirty="0" err="1"/>
              <a:t>BitmapFactory.Options</a:t>
            </a:r>
            <a:r>
              <a:rPr lang="en-US" altLang="ko-KR" sz="1800" dirty="0"/>
              <a:t> options,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ko-KR" altLang="en-US" sz="1800" dirty="0" smtClean="0"/>
              <a:t>실제 이미지의 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 크기를 불러온다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 = </a:t>
            </a:r>
            <a:r>
              <a:rPr lang="en-US" altLang="ko-KR" sz="1800" dirty="0" err="1"/>
              <a:t>options.outHeight</a:t>
            </a:r>
            <a:r>
              <a:rPr lang="en-US" altLang="ko-KR" sz="1800" dirty="0"/>
              <a:t>;</a:t>
            </a:r>
            <a:br>
              <a:rPr lang="en-US" altLang="ko-KR" sz="1800" dirty="0"/>
            </a:br>
            <a:r>
              <a:rPr lang="en-US" altLang="ko-KR" sz="1800" dirty="0"/>
              <a:t>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 = </a:t>
            </a:r>
            <a:r>
              <a:rPr lang="en-US" altLang="ko-KR" sz="1800" dirty="0" err="1"/>
              <a:t>options.outWidth</a:t>
            </a:r>
            <a:r>
              <a:rPr lang="en-US" altLang="ko-KR" sz="1800" dirty="0"/>
              <a:t>;</a:t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 = 1;</a:t>
            </a:r>
            <a:br>
              <a:rPr lang="en-US" altLang="ko-KR" sz="1800" dirty="0"/>
            </a:b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//</a:t>
            </a:r>
            <a:r>
              <a:rPr lang="ko-KR" altLang="en-US" sz="1800" dirty="0" smtClean="0"/>
              <a:t>내가 원하는 크기보다 크면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if (height &gt;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 || width &gt;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halfHeight</a:t>
            </a:r>
            <a:r>
              <a:rPr lang="en-US" altLang="ko-KR" sz="1800" dirty="0"/>
              <a:t> = height / 2;</a:t>
            </a:r>
            <a:br>
              <a:rPr lang="en-US" altLang="ko-KR" sz="1800" dirty="0"/>
            </a:br>
            <a:r>
              <a:rPr lang="en-US" altLang="ko-KR" sz="1800" dirty="0"/>
              <a:t>    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halfWidth</a:t>
            </a:r>
            <a:r>
              <a:rPr lang="en-US" altLang="ko-KR" sz="1800" dirty="0"/>
              <a:t> = width / 2;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샘플링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스캐일링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할 사이즈를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배씩 늘려간다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// </a:t>
            </a:r>
            <a:r>
              <a:rPr lang="ko-KR" altLang="en-US" sz="1800" dirty="0" smtClean="0"/>
              <a:t>내가 원하는 사이즈 이하일때까지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 while ((</a:t>
            </a:r>
            <a:r>
              <a:rPr lang="en-US" altLang="ko-KR" sz="1800" dirty="0" err="1"/>
              <a:t>halfHeight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) &gt;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         &amp;&amp; (</a:t>
            </a:r>
            <a:r>
              <a:rPr lang="en-US" altLang="ko-KR" sz="1800" dirty="0" err="1"/>
              <a:t>halfWidth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) &gt;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>           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 *= 2;</a:t>
            </a:r>
            <a:br>
              <a:rPr lang="en-US" altLang="ko-KR" sz="1800" dirty="0"/>
            </a:br>
            <a:r>
              <a:rPr lang="en-US" altLang="ko-KR" sz="1800" dirty="0"/>
              <a:t>        }</a:t>
            </a:r>
            <a:br>
              <a:rPr lang="en-US" altLang="ko-KR" sz="1800" dirty="0"/>
            </a:br>
            <a:r>
              <a:rPr lang="en-US" altLang="ko-KR" sz="1800" dirty="0"/>
              <a:t>    }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return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;</a:t>
            </a:r>
            <a:br>
              <a:rPr lang="en-US" altLang="ko-KR" sz="1800" dirty="0"/>
            </a:b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8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public static Bitmap </a:t>
            </a:r>
            <a:r>
              <a:rPr lang="en-US" altLang="ko-KR" sz="1800" dirty="0" err="1"/>
              <a:t>decodeSampledBitmapFromResource</a:t>
            </a:r>
            <a:r>
              <a:rPr lang="en-US" altLang="ko-KR" sz="1800" dirty="0"/>
              <a:t>(Resources res,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resId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       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en-US" altLang="ko-KR" sz="1800" dirty="0" err="1" smtClean="0"/>
              <a:t>inJustDecodeBounds</a:t>
            </a:r>
            <a:r>
              <a:rPr lang="en-US" altLang="ko-KR" sz="1800" dirty="0" smtClean="0"/>
              <a:t>=true </a:t>
            </a:r>
            <a:r>
              <a:rPr lang="ko-KR" altLang="en-US" sz="1800" dirty="0" smtClean="0"/>
              <a:t>옵션을 주어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그림의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확인한다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smtClean="0"/>
              <a:t>Final </a:t>
            </a:r>
            <a:r>
              <a:rPr lang="en-US" altLang="ko-KR" sz="1800" dirty="0" err="1"/>
              <a:t>BitmapFactory.Options</a:t>
            </a:r>
            <a:r>
              <a:rPr lang="en-US" altLang="ko-KR" sz="1800" dirty="0"/>
              <a:t> options = new </a:t>
            </a:r>
            <a:r>
              <a:rPr lang="en-US" altLang="ko-KR" sz="1800" dirty="0" err="1"/>
              <a:t>BitmapFactory.Options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options.inJustDecodeBounds</a:t>
            </a:r>
            <a:r>
              <a:rPr lang="en-US" altLang="ko-KR" sz="1800" dirty="0"/>
              <a:t> = true;</a:t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BitmapFactory.decodeResource</a:t>
            </a:r>
            <a:r>
              <a:rPr lang="en-US" altLang="ko-KR" sz="1800" dirty="0"/>
              <a:t>(res, </a:t>
            </a:r>
            <a:r>
              <a:rPr lang="en-US" altLang="ko-KR" sz="1800" dirty="0" err="1"/>
              <a:t>resId</a:t>
            </a:r>
            <a:r>
              <a:rPr lang="en-US" altLang="ko-KR" sz="1800" dirty="0"/>
              <a:t>, options);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ko-KR" altLang="en-US" sz="1800" dirty="0" smtClean="0"/>
              <a:t>샘플링 하기 위한 적절한 사이즈를 계산한다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options.inSampleSize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calculateInSampleSize</a:t>
            </a:r>
            <a:r>
              <a:rPr lang="en-US" altLang="ko-KR" sz="1800" dirty="0"/>
              <a:t>(options,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ko-KR" altLang="en-US" sz="1800" dirty="0" smtClean="0"/>
              <a:t>위에서 계산된 샘플사이즈로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샘플링하여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이미지를 로딩한다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options.inJustDecodeBounds</a:t>
            </a:r>
            <a:r>
              <a:rPr lang="en-US" altLang="ko-KR" sz="1800" dirty="0"/>
              <a:t> = false;</a:t>
            </a:r>
            <a:br>
              <a:rPr lang="en-US" altLang="ko-KR" sz="1800" dirty="0"/>
            </a:br>
            <a:r>
              <a:rPr lang="en-US" altLang="ko-KR" sz="1800" dirty="0"/>
              <a:t>    return </a:t>
            </a:r>
            <a:r>
              <a:rPr lang="en-US" altLang="ko-KR" sz="1800" dirty="0" err="1"/>
              <a:t>BitmapFactory.decodeResource</a:t>
            </a:r>
            <a:r>
              <a:rPr lang="en-US" altLang="ko-KR" sz="1800" dirty="0"/>
              <a:t>(res, </a:t>
            </a:r>
            <a:r>
              <a:rPr lang="en-US" altLang="ko-KR" sz="1800" dirty="0" err="1"/>
              <a:t>resId</a:t>
            </a:r>
            <a:r>
              <a:rPr lang="en-US" altLang="ko-KR" sz="1800" dirty="0"/>
              <a:t>, options);</a:t>
            </a:r>
            <a:br>
              <a:rPr lang="en-US" altLang="ko-KR" sz="1800" dirty="0"/>
            </a:b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8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901537"/>
            <a:ext cx="7886700" cy="3145415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5300" dirty="0" smtClean="0"/>
              <a:t>Bitmap</a:t>
            </a:r>
            <a:r>
              <a:rPr lang="ko-KR" altLang="en-US" sz="5300" dirty="0"/>
              <a:t> </a:t>
            </a:r>
            <a:r>
              <a:rPr lang="en-US" altLang="ko-KR" sz="5300" dirty="0" smtClean="0"/>
              <a:t>Cache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1. </a:t>
            </a:r>
            <a:r>
              <a:rPr lang="ko-KR" altLang="en-US" sz="2700" dirty="0" smtClean="0"/>
              <a:t>메모리 캐시를 사용한다</a:t>
            </a:r>
            <a:r>
              <a:rPr lang="en-US" altLang="ko-KR" sz="2700" dirty="0" smtClean="0"/>
              <a:t>(</a:t>
            </a:r>
            <a:r>
              <a:rPr lang="en-US" altLang="ko-KR" sz="2700" dirty="0" err="1" smtClean="0"/>
              <a:t>LruCache</a:t>
            </a:r>
            <a:r>
              <a:rPr lang="en-US" altLang="ko-KR" sz="27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-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0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private </a:t>
            </a:r>
            <a:r>
              <a:rPr lang="en-US" altLang="ko-KR" sz="1400" dirty="0" err="1"/>
              <a:t>LruCache</a:t>
            </a:r>
            <a:r>
              <a:rPr lang="en-US" altLang="ko-KR" sz="1400" dirty="0"/>
              <a:t>&lt;String, Bitmap&gt; </a:t>
            </a:r>
            <a:r>
              <a:rPr lang="en-US" altLang="ko-KR" sz="1400" dirty="0" err="1"/>
              <a:t>mMemoryCache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@Override</a:t>
            </a:r>
            <a:br>
              <a:rPr lang="en-US" altLang="ko-KR" sz="1400" dirty="0"/>
            </a:br>
            <a:r>
              <a:rPr lang="en-US" altLang="ko-KR" sz="1400" dirty="0"/>
              <a:t>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(Bundle 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의 앱당 최대 메모리를 확인하는 메소드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이 수치를 넘으면 </a:t>
            </a:r>
            <a:r>
              <a:rPr lang="en-US" altLang="ko-KR" sz="1400" dirty="0" smtClean="0"/>
              <a:t>Out Of Memory</a:t>
            </a:r>
            <a:r>
              <a:rPr lang="ko-KR" altLang="en-US" sz="1400" dirty="0" smtClean="0"/>
              <a:t>가 발생한다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maxMemory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(</a:t>
            </a:r>
            <a:r>
              <a:rPr lang="en-US" altLang="ko-KR" sz="1400" dirty="0" err="1"/>
              <a:t>Runtime.getRuntime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maxMemory</a:t>
            </a:r>
            <a:r>
              <a:rPr lang="en-US" altLang="ko-KR" sz="1400" dirty="0"/>
              <a:t>() / 1024);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en-US" altLang="ko-KR" sz="1400" dirty="0" smtClean="0"/>
              <a:t>1/8 </a:t>
            </a:r>
            <a:r>
              <a:rPr lang="ko-KR" altLang="en-US" sz="1400" dirty="0" smtClean="0"/>
              <a:t>크기로 메모리 캐시 사이즈를 정함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좀더 정교한 로직이 들어가야함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cacheSize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maxMemory</a:t>
            </a:r>
            <a:r>
              <a:rPr lang="en-US" altLang="ko-KR" sz="1400" dirty="0"/>
              <a:t> / 8;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err="1"/>
              <a:t>mMemoryCache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LruCache</a:t>
            </a:r>
            <a:r>
              <a:rPr lang="en-US" altLang="ko-KR" sz="1400" dirty="0"/>
              <a:t>&lt;String, Bitmap&gt;(</a:t>
            </a:r>
            <a:r>
              <a:rPr lang="en-US" altLang="ko-KR" sz="1400" dirty="0" err="1"/>
              <a:t>cacheSize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@Override</a:t>
            </a:r>
            <a:br>
              <a:rPr lang="en-US" altLang="ko-KR" sz="1400" dirty="0"/>
            </a:br>
            <a:r>
              <a:rPr lang="en-US" altLang="ko-KR" sz="1400" dirty="0"/>
              <a:t>        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(String key, Bitmap bitmap) {</a:t>
            </a:r>
            <a:br>
              <a:rPr lang="en-US" altLang="ko-KR" sz="1400" dirty="0"/>
            </a:br>
            <a:r>
              <a:rPr lang="en-US" altLang="ko-KR" sz="1400" dirty="0"/>
              <a:t>           </a:t>
            </a:r>
            <a:br>
              <a:rPr lang="en-US" altLang="ko-KR" sz="1400" dirty="0"/>
            </a:br>
            <a:r>
              <a:rPr lang="en-US" altLang="ko-KR" sz="1400" dirty="0"/>
              <a:t>            return </a:t>
            </a:r>
            <a:r>
              <a:rPr lang="en-US" altLang="ko-KR" sz="1400" dirty="0" err="1"/>
              <a:t>bitmap.getByteCount</a:t>
            </a:r>
            <a:r>
              <a:rPr lang="en-US" altLang="ko-KR" sz="1400" dirty="0"/>
              <a:t>() / 1024;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void </a:t>
            </a:r>
            <a:r>
              <a:rPr lang="en-US" altLang="ko-KR" sz="1400" dirty="0" err="1"/>
              <a:t>addBitmapToMemoryCache</a:t>
            </a:r>
            <a:r>
              <a:rPr lang="en-US" altLang="ko-KR" sz="1400" dirty="0"/>
              <a:t>(String key, Bitmap bitmap) {</a:t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(key) == null) {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mMemoryCache.put</a:t>
            </a:r>
            <a:r>
              <a:rPr lang="en-US" altLang="ko-KR" sz="1400" dirty="0"/>
              <a:t>(key, bitmap);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Bitmap 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(String key) {</a:t>
            </a:r>
            <a:br>
              <a:rPr lang="en-US" altLang="ko-KR" sz="1400" dirty="0"/>
            </a:br>
            <a:r>
              <a:rPr lang="en-US" altLang="ko-KR" sz="1400" dirty="0"/>
              <a:t>    return </a:t>
            </a:r>
            <a:r>
              <a:rPr lang="en-US" altLang="ko-KR" sz="1400" dirty="0" err="1"/>
              <a:t>mMemoryCache.get</a:t>
            </a:r>
            <a:r>
              <a:rPr lang="en-US" altLang="ko-KR" sz="1400" dirty="0"/>
              <a:t>(key);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28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loadBitmap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final String 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비트맵을 로딩하기전에</a:t>
            </a:r>
            <a:r>
              <a:rPr lang="en-US" altLang="ko-KR" sz="1400" dirty="0" smtClean="0"/>
              <a:t>, Cache</a:t>
            </a:r>
            <a:r>
              <a:rPr lang="ko-KR" altLang="en-US" sz="1400" dirty="0" smtClean="0"/>
              <a:t>되어있는 비트맵인지 확인한다</a:t>
            </a:r>
            <a:r>
              <a:rPr lang="en-US" altLang="ko-KR" sz="1400" dirty="0" smtClean="0"/>
              <a:t>.	</a:t>
            </a:r>
          </a:p>
          <a:p>
            <a:pPr marL="0" indent="0">
              <a:buNone/>
            </a:pPr>
            <a:r>
              <a:rPr lang="en-US" altLang="ko-KR" sz="1400" dirty="0"/>
              <a:t>    final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if (bitmap != null)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 smtClean="0"/>
              <a:t>        //Cache</a:t>
            </a:r>
            <a:r>
              <a:rPr lang="ko-KR" altLang="en-US" sz="1400" dirty="0" smtClean="0"/>
              <a:t>되어있는 비트맵이면 바로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에 뛰운다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mImageView.setImageBitmap</a:t>
            </a:r>
            <a:r>
              <a:rPr lang="en-US" altLang="ko-KR" sz="1400" dirty="0"/>
              <a:t>(bitmap);</a:t>
            </a:r>
            <a:br>
              <a:rPr lang="en-US" altLang="ko-KR" sz="1400" dirty="0"/>
            </a:br>
            <a:r>
              <a:rPr lang="en-US" altLang="ko-KR" sz="1400" dirty="0"/>
              <a:t>    } else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 smtClean="0"/>
              <a:t>        //Cache</a:t>
            </a:r>
            <a:r>
              <a:rPr lang="ko-KR" altLang="en-US" sz="1400" dirty="0" smtClean="0"/>
              <a:t>되어있지 않은 비트맵이면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에 로딩중 이미지를 뛰워놓는다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mImageView.setImageResource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R.drawable.image_placeholder</a:t>
            </a:r>
            <a:r>
              <a:rPr lang="en-US" altLang="ko-KR" sz="1400" dirty="0" smtClean="0"/>
              <a:t>);</a:t>
            </a:r>
          </a:p>
          <a:p>
            <a:pPr marL="0" indent="0">
              <a:buNone/>
            </a:pPr>
            <a:r>
              <a:rPr lang="en-US" altLang="ko-KR" sz="1400" dirty="0" smtClean="0"/>
              <a:t>        //Background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Bitmap</a:t>
            </a:r>
            <a:r>
              <a:rPr lang="ko-KR" altLang="en-US" sz="1400" dirty="0" smtClean="0"/>
              <a:t>을 로딩할 </a:t>
            </a:r>
            <a:r>
              <a:rPr lang="en-US" altLang="ko-KR" sz="1400" dirty="0" smtClean="0"/>
              <a:t>Worker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AsyncTask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생성및 실행한다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task = new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task.execute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8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{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백그라운드에서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이미비를 로딩한다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Bitmap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(Integer...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//100 * 100 </a:t>
            </a:r>
            <a:r>
              <a:rPr lang="ko-KR" altLang="en-US" sz="1400" dirty="0" smtClean="0"/>
              <a:t>사이즈로 이미지 로딩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final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decodeSampledBitmapFromResource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[0], 100, 100</a:t>
            </a:r>
            <a:r>
              <a:rPr lang="en-US" altLang="ko-KR" sz="1400" dirty="0" smtClean="0"/>
              <a:t>));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smtClean="0"/>
              <a:t>로딩된 이미지를 캐시에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addBitmapToMemoryCache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[0]), bitmap</a:t>
            </a:r>
            <a:r>
              <a:rPr lang="en-US" altLang="ko-KR" sz="1400" dirty="0" smtClean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smtClean="0"/>
              <a:t>로딩된 이미지 리턴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return bitmap;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5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//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WeakReference</a:t>
            </a:r>
            <a:r>
              <a:rPr lang="ko-KR" altLang="en-US" sz="1400" dirty="0" smtClean="0"/>
              <a:t>로 캡슐화한다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Private </a:t>
            </a:r>
            <a:r>
              <a:rPr lang="en-US" altLang="ko-KR" sz="1400" dirty="0"/>
              <a:t>final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  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 = 0;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public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 smtClean="0"/>
              <a:t>        //</a:t>
            </a:r>
            <a:r>
              <a:rPr lang="en-US" altLang="ko-KR" sz="1400" dirty="0" err="1" smtClean="0"/>
              <a:t>WeakReference</a:t>
            </a:r>
            <a:r>
              <a:rPr lang="ko-KR" altLang="en-US" sz="1400" dirty="0" smtClean="0"/>
              <a:t>를 사용해서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GC</a:t>
            </a:r>
            <a:r>
              <a:rPr lang="ko-KR" altLang="en-US" sz="1400" dirty="0" smtClean="0"/>
              <a:t>에 수거될수 있도록한다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&gt;(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백그라운드에서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 로딩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Bitmap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(Integer...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data =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[0];</a:t>
            </a:r>
            <a:br>
              <a:rPr lang="en-US" altLang="ko-KR" sz="1400" dirty="0"/>
            </a:br>
            <a:r>
              <a:rPr lang="en-US" altLang="ko-KR" sz="1400" dirty="0"/>
              <a:t>        return </a:t>
            </a:r>
            <a:r>
              <a:rPr lang="en-US" altLang="ko-KR" sz="1400" dirty="0" err="1"/>
              <a:t>decodeSampledBitmapFromResource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data, 100, 100));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void </a:t>
            </a:r>
            <a:r>
              <a:rPr lang="en-US" altLang="ko-KR" sz="1400" dirty="0" err="1"/>
              <a:t>onPostExecute</a:t>
            </a:r>
            <a:r>
              <a:rPr lang="en-US" altLang="ko-KR" sz="1400" dirty="0"/>
              <a:t>(Bitmap bitmap) {</a:t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 != null &amp;&amp; bitmap != null) {</a:t>
            </a:r>
            <a:br>
              <a:rPr lang="en-US" altLang="ko-KR" sz="1400" dirty="0"/>
            </a:br>
            <a:r>
              <a:rPr lang="en-US" altLang="ko-KR" sz="1400" dirty="0"/>
              <a:t>            final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imageViewReference.get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     if 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imageView.setImageBitmap</a:t>
            </a:r>
            <a:r>
              <a:rPr lang="en-US" altLang="ko-KR" sz="1400" dirty="0"/>
              <a:t>(bitmap);</a:t>
            </a:r>
            <a:br>
              <a:rPr lang="en-US" altLang="ko-KR" sz="1400" dirty="0"/>
            </a:br>
            <a:r>
              <a:rPr lang="en-US" altLang="ko-KR" sz="1400" dirty="0"/>
              <a:t>            }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2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static class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BitmapDrawable</a:t>
            </a:r>
            <a:r>
              <a:rPr lang="en-US" altLang="ko-KR" sz="1400" dirty="0"/>
              <a:t> {</a:t>
            </a:r>
            <a:br>
              <a:rPr lang="en-US" altLang="ko-KR" sz="1400" dirty="0"/>
            </a:br>
            <a:r>
              <a:rPr lang="en-US" altLang="ko-KR" sz="1400" dirty="0"/>
              <a:t>    private final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bitmapWorkerTaskReference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public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(Resources res,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super(res, bitmap);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bitmapWorkerTaskReference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            new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&gt;(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public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getBitmapWorkerTask</a:t>
            </a:r>
            <a:r>
              <a:rPr lang="en-US" altLang="ko-KR" sz="1400" dirty="0"/>
              <a:t>() {</a:t>
            </a:r>
            <a:br>
              <a:rPr lang="en-US" altLang="ko-KR" sz="1400" dirty="0"/>
            </a:br>
            <a:r>
              <a:rPr lang="en-US" altLang="ko-KR" sz="1400" dirty="0"/>
              <a:t>        return </a:t>
            </a:r>
            <a:r>
              <a:rPr lang="en-US" altLang="ko-KR" sz="1400" dirty="0" err="1"/>
              <a:t>bitmapWorkerTaskReference.get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43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loadBitmap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cancelPotentialWork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)) {</a:t>
            </a:r>
            <a:br>
              <a:rPr lang="en-US" altLang="ko-KR" sz="1400" dirty="0"/>
            </a:br>
            <a:r>
              <a:rPr lang="en-US" altLang="ko-KR" sz="1400" dirty="0"/>
              <a:t>        final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task = new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    final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                new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mPlaceHolderBitmap</a:t>
            </a:r>
            <a:r>
              <a:rPr lang="en-US" altLang="ko-KR" sz="1400" dirty="0"/>
              <a:t>, task);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imageView.setImageDrawable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task.execute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67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IOS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안드로이드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Linux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플랫폼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 형태가 트리 구조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하드웨어 사용시 </a:t>
            </a:r>
            <a:r>
              <a:rPr lang="en-US" altLang="ko-KR" dirty="0" smtClean="0"/>
              <a:t>kernel binding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IOS</a:t>
            </a:r>
          </a:p>
          <a:p>
            <a:pPr marL="0" indent="0">
              <a:buNone/>
            </a:pPr>
            <a:r>
              <a:rPr lang="en-US" altLang="ko-KR" dirty="0" smtClean="0"/>
              <a:t>	- BSD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플랫폼</a:t>
            </a:r>
            <a:r>
              <a:rPr lang="en-US" altLang="ko-KR" dirty="0" smtClean="0"/>
              <a:t>. (UNIX)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파일 형태가 </a:t>
            </a:r>
            <a:r>
              <a:rPr lang="en-US" altLang="ko-KR" dirty="0" smtClean="0"/>
              <a:t>INDEXING.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하드웨어 사용시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형태가 아님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2" descr="C:\Users\MEM-JHC\Desktop\df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824536" cy="35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8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public static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cancelPotentialWork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final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bitmapData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bitmapWorkerTask.data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//</a:t>
            </a:r>
            <a:r>
              <a:rPr lang="en-US" altLang="ko-KR" sz="1400" dirty="0" err="1" smtClean="0"/>
              <a:t>bitmapData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아직 설정되지 않았거나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데이터와 다르면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bitmapData</a:t>
            </a:r>
            <a:r>
              <a:rPr lang="en-US" altLang="ko-KR" sz="1400" dirty="0"/>
              <a:t> == 0 || </a:t>
            </a:r>
            <a:r>
              <a:rPr lang="en-US" altLang="ko-KR" sz="1400" dirty="0" err="1"/>
              <a:t>bitmapData</a:t>
            </a:r>
            <a:r>
              <a:rPr lang="en-US" altLang="ko-KR" sz="1400" dirty="0"/>
              <a:t> != data) {</a:t>
            </a:r>
            <a:br>
              <a:rPr lang="en-US" altLang="ko-KR" sz="1400" dirty="0"/>
            </a:br>
            <a:r>
              <a:rPr lang="en-US" altLang="ko-KR" sz="1400" dirty="0"/>
              <a:t>            // </a:t>
            </a:r>
            <a:r>
              <a:rPr lang="ko-KR" altLang="en-US" sz="1400" dirty="0" smtClean="0"/>
              <a:t>기존 작업</a:t>
            </a:r>
            <a:r>
              <a:rPr lang="en-US" altLang="ko-KR" sz="1400" dirty="0" smtClean="0"/>
              <a:t>(task)</a:t>
            </a:r>
            <a:r>
              <a:rPr lang="ko-KR" altLang="en-US" sz="1400" dirty="0" smtClean="0"/>
              <a:t>를 취소한다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bitmapWorkerTask.cancel</a:t>
            </a:r>
            <a:r>
              <a:rPr lang="en-US" altLang="ko-KR" sz="1400" dirty="0"/>
              <a:t>(true);</a:t>
            </a:r>
            <a:br>
              <a:rPr lang="en-US" altLang="ko-KR" sz="1400" dirty="0"/>
            </a:br>
            <a:r>
              <a:rPr lang="en-US" altLang="ko-KR" sz="1400" dirty="0"/>
              <a:t>        } else {</a:t>
            </a:r>
            <a:br>
              <a:rPr lang="en-US" altLang="ko-KR" sz="1400" dirty="0"/>
            </a:br>
            <a:r>
              <a:rPr lang="en-US" altLang="ko-KR" sz="1400" dirty="0"/>
              <a:t>            // </a:t>
            </a:r>
            <a:r>
              <a:rPr lang="ko-KR" altLang="en-US" sz="1400" dirty="0" smtClean="0"/>
              <a:t>기존작업이 이미 진행중이므로 </a:t>
            </a:r>
            <a:r>
              <a:rPr lang="en-US" altLang="ko-KR" sz="1400" dirty="0" smtClean="0"/>
              <a:t>return false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return false;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 </a:t>
            </a:r>
            <a:r>
              <a:rPr lang="ko-KR" altLang="en-US" sz="1400" dirty="0" smtClean="0"/>
              <a:t>해당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와 연관된 </a:t>
            </a:r>
            <a:r>
              <a:rPr lang="en-US" altLang="ko-KR" sz="1400" dirty="0" smtClean="0"/>
              <a:t>task</a:t>
            </a:r>
            <a:r>
              <a:rPr lang="ko-KR" altLang="en-US" sz="1400" dirty="0" smtClean="0"/>
              <a:t>가 없거나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 태스크가 이미 취소되었으므로</a:t>
            </a:r>
            <a:r>
              <a:rPr lang="en-US" altLang="ko-KR" sz="1400" dirty="0" smtClean="0"/>
              <a:t>, return true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return true;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1777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private static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if 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final 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imageView.getDrawable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if (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   final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          return </a:t>
            </a:r>
            <a:r>
              <a:rPr lang="en-US" altLang="ko-KR" sz="1400" dirty="0" err="1"/>
              <a:t>asyncDrawable.getBitmapWorkerTask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 return null;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017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{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void </a:t>
            </a:r>
            <a:r>
              <a:rPr lang="en-US" altLang="ko-KR" sz="1400" dirty="0" err="1"/>
              <a:t>onPostExecute</a:t>
            </a:r>
            <a:r>
              <a:rPr lang="en-US" altLang="ko-KR" sz="1400" dirty="0"/>
              <a:t>(Bitmap bitmap) {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b="1" dirty="0"/>
              <a:t>if (</a:t>
            </a:r>
            <a:r>
              <a:rPr lang="en-US" altLang="ko-KR" sz="1400" b="1" dirty="0" err="1"/>
              <a:t>isCancelled</a:t>
            </a:r>
            <a:r>
              <a:rPr lang="en-US" altLang="ko-KR" sz="1400" b="1" dirty="0"/>
              <a:t>()) {</a:t>
            </a:r>
            <a:br>
              <a:rPr lang="en-US" altLang="ko-KR" sz="1400" b="1" dirty="0"/>
            </a:br>
            <a:r>
              <a:rPr lang="en-US" altLang="ko-KR" sz="1400" b="1" dirty="0"/>
              <a:t>            bitmap = null;</a:t>
            </a:r>
            <a:br>
              <a:rPr lang="en-US" altLang="ko-KR" sz="1400" b="1" dirty="0"/>
            </a:br>
            <a:r>
              <a:rPr lang="en-US" altLang="ko-KR" sz="1400" b="1" dirty="0"/>
              <a:t>       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 != null &amp;&amp; bitmap != null) {</a:t>
            </a:r>
            <a:br>
              <a:rPr lang="en-US" altLang="ko-KR" sz="1400" dirty="0"/>
            </a:br>
            <a:r>
              <a:rPr lang="en-US" altLang="ko-KR" sz="1400" dirty="0"/>
              <a:t>            final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imageViewReference.get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b="1" dirty="0"/>
              <a:t>final </a:t>
            </a:r>
            <a:r>
              <a:rPr lang="en-US" altLang="ko-KR" sz="1400" b="1" dirty="0" err="1"/>
              <a:t>BitmapWorkerTask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bitmapWorkerTask</a:t>
            </a:r>
            <a:r>
              <a:rPr lang="en-US" altLang="ko-KR" sz="1400" b="1" dirty="0"/>
              <a:t> =</a:t>
            </a:r>
            <a:br>
              <a:rPr lang="en-US" altLang="ko-KR" sz="1400" b="1" dirty="0"/>
            </a:br>
            <a:r>
              <a:rPr lang="en-US" altLang="ko-KR" sz="1400" b="1" dirty="0"/>
              <a:t>                    </a:t>
            </a:r>
            <a:r>
              <a:rPr lang="en-US" altLang="ko-KR" sz="1400" b="1" dirty="0" err="1"/>
              <a:t>getBitmapWorkerTask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imageView</a:t>
            </a:r>
            <a:r>
              <a:rPr lang="en-US" altLang="ko-KR" sz="1400" b="1" dirty="0"/>
              <a:t>);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if (</a:t>
            </a:r>
            <a:r>
              <a:rPr lang="en-US" altLang="ko-KR" sz="1400" b="1" dirty="0"/>
              <a:t>this == </a:t>
            </a:r>
            <a:r>
              <a:rPr lang="en-US" altLang="ko-KR" sz="1400" b="1" dirty="0" err="1"/>
              <a:t>bitmapWorkerTask</a:t>
            </a:r>
            <a:r>
              <a:rPr lang="en-US" altLang="ko-KR" sz="1400" b="1" dirty="0"/>
              <a:t> &amp;&amp;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imageView.setImageBitmap</a:t>
            </a:r>
            <a:r>
              <a:rPr lang="en-US" altLang="ko-KR" sz="1400" dirty="0"/>
              <a:t>(bitmap);</a:t>
            </a:r>
            <a:br>
              <a:rPr lang="en-US" altLang="ko-KR" sz="1400" dirty="0"/>
            </a:br>
            <a:r>
              <a:rPr lang="en-US" altLang="ko-KR" sz="1400" dirty="0"/>
              <a:t>            }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06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private </a:t>
            </a:r>
            <a:r>
              <a:rPr lang="en-US" altLang="ko-KR" sz="1400" dirty="0" err="1"/>
              <a:t>DiskLruCache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private final Object 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 = new Object();</a:t>
            </a:r>
            <a:br>
              <a:rPr lang="en-US" altLang="ko-KR" sz="1400" dirty="0"/>
            </a:br>
            <a:r>
              <a:rPr lang="en-US" altLang="ko-KR" sz="1400" dirty="0"/>
              <a:t>private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mDiskCacheStarting</a:t>
            </a:r>
            <a:r>
              <a:rPr lang="en-US" altLang="ko-KR" sz="1400" dirty="0"/>
              <a:t> = true;</a:t>
            </a:r>
            <a:br>
              <a:rPr lang="en-US" altLang="ko-KR" sz="1400" dirty="0"/>
            </a:br>
            <a:r>
              <a:rPr lang="en-US" altLang="ko-KR" sz="1400" dirty="0"/>
              <a:t>private static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DISK_CACHE_SIZE = 1024 * 1024 * 10; // 10MB</a:t>
            </a:r>
            <a:br>
              <a:rPr lang="en-US" altLang="ko-KR" sz="1400" dirty="0"/>
            </a:br>
            <a:r>
              <a:rPr lang="en-US" altLang="ko-KR" sz="1400" dirty="0"/>
              <a:t>private static final String DISK_CACHE_SUBDIR = "thumbnails";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@Override</a:t>
            </a:r>
            <a:br>
              <a:rPr lang="en-US" altLang="ko-KR" sz="1400" dirty="0"/>
            </a:br>
            <a:r>
              <a:rPr lang="en-US" altLang="ko-KR" sz="1400" dirty="0"/>
              <a:t>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(Bundle 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메모리 캐시영역 초기화해야함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백그라운드 쓰레드에서 디스크 캐시 초기화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File 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getDiskCacheDir</a:t>
            </a:r>
            <a:r>
              <a:rPr lang="en-US" altLang="ko-KR" sz="1400" dirty="0"/>
              <a:t>(this, DISK_CACHE_SUBDIR);</a:t>
            </a:r>
            <a:br>
              <a:rPr lang="en-US" altLang="ko-KR" sz="1400" dirty="0"/>
            </a:br>
            <a:r>
              <a:rPr lang="en-US" altLang="ko-KR" sz="1400" dirty="0"/>
              <a:t>    new </a:t>
            </a:r>
            <a:r>
              <a:rPr lang="en-US" altLang="ko-KR" sz="1400" dirty="0" err="1"/>
              <a:t>InitDiskCacheTask</a:t>
            </a:r>
            <a:r>
              <a:rPr lang="en-US" altLang="ko-KR" sz="1400" dirty="0"/>
              <a:t>().execute(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class </a:t>
            </a:r>
            <a:r>
              <a:rPr lang="en-US" altLang="ko-KR" sz="1400" dirty="0" err="1"/>
              <a:t>InitDiskCacheTask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&lt;File, Void, Void&gt; {</a:t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Void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(File...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synchronized (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    File 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[0];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DiskLruCache.open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, DISK_CACHE_SIZE);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mDiskCacheStarting</a:t>
            </a:r>
            <a:r>
              <a:rPr lang="en-US" altLang="ko-KR" sz="1400" dirty="0"/>
              <a:t> = false; // Finished initialization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mDiskCacheLock.notifyAll</a:t>
            </a:r>
            <a:r>
              <a:rPr lang="en-US" altLang="ko-KR" sz="1400" dirty="0"/>
              <a:t>(); // Wake any waiting threads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    return null;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{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Bitmap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(Integer...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final String 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// </a:t>
            </a:r>
            <a:r>
              <a:rPr lang="ko-KR" altLang="en-US" sz="1400" dirty="0" smtClean="0"/>
              <a:t>백그라운드 쓰레드에서 디스크캐시 여부를 확인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getBitmapFromDiskCache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if (bitmap == null) { </a:t>
            </a:r>
            <a:r>
              <a:rPr lang="ko-KR" altLang="en-US" sz="1400" dirty="0" smtClean="0"/>
              <a:t>디스크 캐시가 발견되지 않으면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// Process as normal</a:t>
            </a:r>
            <a:br>
              <a:rPr lang="en-US" altLang="ko-KR" sz="1400" dirty="0"/>
            </a:br>
            <a:r>
              <a:rPr lang="en-US" altLang="ko-KR" sz="1400" dirty="0"/>
              <a:t>            final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decodeSampledBitmapFromResource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                    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[0], 100, 100));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// </a:t>
            </a:r>
            <a:r>
              <a:rPr lang="ko-KR" altLang="en-US" sz="1400" dirty="0" smtClean="0"/>
              <a:t>로딩된 비트맵을 캐시에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addBitmapToCache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, bitmap);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return bitmap;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void </a:t>
            </a:r>
            <a:r>
              <a:rPr lang="en-US" altLang="ko-KR" sz="1400" dirty="0" err="1"/>
              <a:t>addBitmapToCache</a:t>
            </a:r>
            <a:r>
              <a:rPr lang="en-US" altLang="ko-KR" sz="1400" dirty="0"/>
              <a:t>(String key, Bitmap bitmap) {</a:t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메모리 캐시에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(key) == null) {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mMemoryCache.put</a:t>
            </a:r>
            <a:r>
              <a:rPr lang="en-US" altLang="ko-KR" sz="1400" dirty="0"/>
              <a:t>(key, bitmap);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디스크 캐시에도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synchronized (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 != null &amp;&amp; </a:t>
            </a:r>
            <a:r>
              <a:rPr lang="en-US" altLang="ko-KR" sz="1400" dirty="0" err="1"/>
              <a:t>mDiskLruCache.get</a:t>
            </a:r>
            <a:r>
              <a:rPr lang="en-US" altLang="ko-KR" sz="1400" dirty="0"/>
              <a:t>(key) == null) {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mDiskLruCache.put</a:t>
            </a:r>
            <a:r>
              <a:rPr lang="en-US" altLang="ko-KR" sz="1400" dirty="0"/>
              <a:t>(key, bitmap);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Bitmap </a:t>
            </a:r>
            <a:r>
              <a:rPr lang="en-US" altLang="ko-KR" sz="1400" dirty="0" err="1"/>
              <a:t>getBitmapFromDiskCache</a:t>
            </a:r>
            <a:r>
              <a:rPr lang="en-US" altLang="ko-KR" sz="1400" dirty="0"/>
              <a:t>(String key) {</a:t>
            </a:r>
            <a:br>
              <a:rPr lang="en-US" altLang="ko-KR" sz="1400" dirty="0"/>
            </a:br>
            <a:r>
              <a:rPr lang="en-US" altLang="ko-KR" sz="1400" dirty="0"/>
              <a:t>    synchronized (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// </a:t>
            </a:r>
            <a:r>
              <a:rPr lang="ko-KR" altLang="en-US" sz="1400" dirty="0" smtClean="0"/>
              <a:t>백그라운드에서 디스크 캐시가 시작되기전까지 기다림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while (</a:t>
            </a:r>
            <a:r>
              <a:rPr lang="en-US" altLang="ko-KR" sz="1400" dirty="0" err="1"/>
              <a:t>mDiskCacheStarting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    try {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mDiskCacheLock.wait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     } catch (</a:t>
            </a:r>
            <a:r>
              <a:rPr lang="en-US" altLang="ko-KR" sz="1400" dirty="0" err="1"/>
              <a:t>InterruptedException</a:t>
            </a:r>
            <a:r>
              <a:rPr lang="en-US" altLang="ko-KR" sz="1400" dirty="0"/>
              <a:t> e) {}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    return </a:t>
            </a:r>
            <a:r>
              <a:rPr lang="en-US" altLang="ko-KR" sz="1400" dirty="0" err="1"/>
              <a:t>mDiskLruCache.get</a:t>
            </a:r>
            <a:r>
              <a:rPr lang="en-US" altLang="ko-KR" sz="1400" dirty="0"/>
              <a:t>(key);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 return null;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//</a:t>
            </a:r>
            <a:r>
              <a:rPr lang="ko-KR" altLang="en-US" sz="1400" dirty="0" smtClean="0"/>
              <a:t>캐시 디렉토리를 넣기위한 폴더를 만든다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먼저 외장메모리에 넣어보고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안되면 내장메모리에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static File </a:t>
            </a:r>
            <a:r>
              <a:rPr lang="en-US" altLang="ko-KR" sz="1400" dirty="0" err="1"/>
              <a:t>getDiskCacheDir</a:t>
            </a:r>
            <a:r>
              <a:rPr lang="en-US" altLang="ko-KR" sz="1400" dirty="0"/>
              <a:t>(Context </a:t>
            </a:r>
            <a:r>
              <a:rPr lang="en-US" altLang="ko-KR" sz="1400" dirty="0" err="1"/>
              <a:t>context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uniqueName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마운트된 스토리지가 있으면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외장메모리를 이용하고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아니면 내장메모리를 이용한다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final String </a:t>
            </a:r>
            <a:r>
              <a:rPr lang="en-US" altLang="ko-KR" sz="1400" dirty="0" err="1"/>
              <a:t>cachePath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Environment.MEDIA_MOUNTED.equals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Environment.getExternalStorageState</a:t>
            </a:r>
            <a:r>
              <a:rPr lang="en-US" altLang="ko-KR" sz="1400" dirty="0"/>
              <a:t>()) ||</a:t>
            </a:r>
            <a:br>
              <a:rPr lang="en-US" altLang="ko-KR" sz="1400" dirty="0"/>
            </a:br>
            <a:r>
              <a:rPr lang="en-US" altLang="ko-KR" sz="1400" dirty="0"/>
              <a:t>                    !</a:t>
            </a:r>
            <a:r>
              <a:rPr lang="en-US" altLang="ko-KR" sz="1400" dirty="0" err="1"/>
              <a:t>isExternalStorageRemovable</a:t>
            </a:r>
            <a:r>
              <a:rPr lang="en-US" altLang="ko-KR" sz="1400" dirty="0"/>
              <a:t>() ? </a:t>
            </a:r>
            <a:r>
              <a:rPr lang="en-US" altLang="ko-KR" sz="1400" dirty="0" err="1"/>
              <a:t>getExternalCacheDir</a:t>
            </a:r>
            <a:r>
              <a:rPr lang="en-US" altLang="ko-KR" sz="1400" dirty="0"/>
              <a:t>(context).</a:t>
            </a:r>
            <a:r>
              <a:rPr lang="en-US" altLang="ko-KR" sz="1400" dirty="0" err="1"/>
              <a:t>getPath</a:t>
            </a:r>
            <a:r>
              <a:rPr lang="en-US" altLang="ko-KR" sz="1400" dirty="0"/>
              <a:t>() :</a:t>
            </a:r>
            <a:br>
              <a:rPr lang="en-US" altLang="ko-KR" sz="1400" dirty="0"/>
            </a:br>
            <a:r>
              <a:rPr lang="en-US" altLang="ko-KR" sz="1400" dirty="0"/>
              <a:t>                            </a:t>
            </a:r>
            <a:r>
              <a:rPr lang="en-US" altLang="ko-KR" sz="1400" dirty="0" err="1"/>
              <a:t>context.getCacheDir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getPath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return new File(</a:t>
            </a:r>
            <a:r>
              <a:rPr lang="en-US" altLang="ko-KR" sz="1400" dirty="0" err="1"/>
              <a:t>cachePath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File.separator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uniqueName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26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49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AOSP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구글에서</a:t>
            </a:r>
            <a:r>
              <a:rPr lang="ko-KR" altLang="en-US" sz="2400" dirty="0" smtClean="0"/>
              <a:t> 제공하는 플랫폼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안드로이드에는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정책을 따라야만 사용가능</a:t>
            </a:r>
            <a:r>
              <a:rPr lang="en-US" altLang="ko-KR" sz="2400" dirty="0" smtClean="0"/>
              <a:t>.(play store,</a:t>
            </a: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계정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그 외 </a:t>
            </a: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필수로 설치가 </a:t>
            </a:r>
            <a:r>
              <a:rPr lang="ko-KR" altLang="en-US" sz="2400" dirty="0" err="1" smtClean="0"/>
              <a:t>되어야함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구글의</a:t>
            </a:r>
            <a:r>
              <a:rPr lang="ko-KR" altLang="en-US" sz="2400" dirty="0" smtClean="0"/>
              <a:t> 굴레를 벗어날 수 없음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구글이</a:t>
            </a:r>
            <a:r>
              <a:rPr lang="ko-KR" altLang="en-US" sz="2400" dirty="0" smtClean="0"/>
              <a:t> 핸드폰을 잘 </a:t>
            </a:r>
            <a:r>
              <a:rPr lang="ko-KR" altLang="en-US" sz="2400" dirty="0" err="1" smtClean="0"/>
              <a:t>못만들기때문에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구글의</a:t>
            </a:r>
            <a:r>
              <a:rPr lang="ko-KR" altLang="en-US" sz="2400" dirty="0" smtClean="0"/>
              <a:t> 정책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AOSP</a:t>
            </a:r>
            <a:r>
              <a:rPr lang="ko-KR" altLang="en-US" sz="2400" dirty="0" smtClean="0"/>
              <a:t>란 순정 </a:t>
            </a:r>
            <a:r>
              <a:rPr lang="ko-KR" altLang="en-US" sz="2400" dirty="0" err="1" smtClean="0"/>
              <a:t>안드로이드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순수한 기능만 가지고 있음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AOSP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play store</a:t>
            </a:r>
            <a:r>
              <a:rPr lang="ko-KR" altLang="en-US" sz="2400" dirty="0" smtClean="0"/>
              <a:t>가 없음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AOSP</a:t>
            </a:r>
            <a:r>
              <a:rPr lang="ko-KR" altLang="en-US" sz="2400" dirty="0" smtClean="0"/>
              <a:t>를 사용하여 자체적인 플랫폼을 가지려는 회사들이 많아짐</a:t>
            </a:r>
            <a:r>
              <a:rPr lang="en-US" altLang="ko-KR" sz="2400" dirty="0" smtClean="0"/>
              <a:t>.(play store </a:t>
            </a:r>
            <a:r>
              <a:rPr lang="ko-KR" altLang="en-US" sz="2400" dirty="0" smtClean="0"/>
              <a:t>포기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대표적으로 </a:t>
            </a:r>
            <a:r>
              <a:rPr lang="ko-KR" altLang="en-US" sz="2400" dirty="0" err="1" smtClean="0"/>
              <a:t>샤오미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miui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아마존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파이어</a:t>
            </a:r>
            <a:r>
              <a:rPr lang="en-US" altLang="ko-KR" sz="2400" dirty="0" err="1" smtClean="0"/>
              <a:t>os</a:t>
            </a:r>
            <a:r>
              <a:rPr lang="en-US" altLang="ko-KR" sz="2400" dirty="0" smtClean="0"/>
              <a:t>),</a:t>
            </a:r>
            <a:r>
              <a:rPr lang="en-US" altLang="ko-KR" sz="2400" dirty="0" err="1" smtClean="0"/>
              <a:t>nokia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04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삼성의 </a:t>
            </a:r>
            <a:r>
              <a:rPr lang="ko-KR" altLang="en-US" dirty="0" err="1" smtClean="0"/>
              <a:t>타이젠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삼성은 </a:t>
            </a:r>
            <a:r>
              <a:rPr lang="ko-KR" altLang="en-US" sz="2400" dirty="0" err="1" smtClean="0"/>
              <a:t>구글과의</a:t>
            </a:r>
            <a:r>
              <a:rPr lang="ko-KR" altLang="en-US" sz="2400" dirty="0" smtClean="0"/>
              <a:t> 협약 때문에 </a:t>
            </a:r>
            <a:r>
              <a:rPr lang="en-US" altLang="ko-KR" sz="2400" dirty="0" smtClean="0"/>
              <a:t>AOSP</a:t>
            </a:r>
            <a:r>
              <a:rPr lang="ko-KR" altLang="en-US" sz="2400" dirty="0" smtClean="0"/>
              <a:t>로 독자적인 플랫폼 구성 못함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</a:t>
            </a:r>
            <a:r>
              <a:rPr lang="en-US" altLang="ko-KR" sz="2400" dirty="0" smtClean="0"/>
              <a:t>app store</a:t>
            </a:r>
            <a:r>
              <a:rPr lang="ko-KR" altLang="en-US" sz="2400" dirty="0" smtClean="0"/>
              <a:t>가 없으므로 </a:t>
            </a:r>
            <a:r>
              <a:rPr lang="en-US" altLang="ko-KR" sz="2400" dirty="0" smtClean="0"/>
              <a:t>AOSP</a:t>
            </a:r>
            <a:r>
              <a:rPr lang="ko-KR" altLang="en-US" sz="2400" dirty="0" smtClean="0"/>
              <a:t>시도도 못함</a:t>
            </a:r>
            <a:r>
              <a:rPr lang="en-US" altLang="ko-KR" sz="2400" dirty="0" smtClean="0"/>
              <a:t>. (</a:t>
            </a:r>
            <a:r>
              <a:rPr lang="en-US" altLang="ko-KR" sz="2400" dirty="0" err="1" smtClean="0"/>
              <a:t>samsung</a:t>
            </a:r>
            <a:r>
              <a:rPr lang="en-US" altLang="ko-KR" sz="2400" dirty="0" smtClean="0"/>
              <a:t> apps</a:t>
            </a:r>
            <a:r>
              <a:rPr lang="ko-KR" altLang="en-US" sz="2400" dirty="0" smtClean="0"/>
              <a:t>를 만든 이유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Linux </a:t>
            </a:r>
            <a:r>
              <a:rPr lang="ko-KR" altLang="en-US" sz="2400" dirty="0" smtClean="0"/>
              <a:t>기반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독자적인 플랫폼</a:t>
            </a:r>
            <a:r>
              <a:rPr lang="en-US" altLang="ko-KR" sz="2400" dirty="0" smtClean="0"/>
              <a:t>. (AOSP</a:t>
            </a:r>
            <a:r>
              <a:rPr lang="ko-KR" altLang="en-US" sz="2400" dirty="0" smtClean="0"/>
              <a:t>가 아닌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바다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의 업그레이드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타이젠은</a:t>
            </a:r>
            <a:r>
              <a:rPr lang="ko-KR" altLang="en-US" sz="2400" dirty="0" smtClean="0"/>
              <a:t> 정말 시기상조</a:t>
            </a:r>
            <a:r>
              <a:rPr lang="en-US" altLang="ko-KR" sz="2400" dirty="0" smtClean="0"/>
              <a:t>..</a:t>
            </a:r>
          </a:p>
          <a:p>
            <a:r>
              <a:rPr lang="ko-KR" altLang="en-US" sz="2400" dirty="0" smtClean="0"/>
              <a:t>현재 동아시아에서 잘나간다</a:t>
            </a:r>
            <a:r>
              <a:rPr lang="en-US" altLang="ko-KR" sz="2400" dirty="0" smtClean="0"/>
              <a:t>..(?)</a:t>
            </a:r>
          </a:p>
        </p:txBody>
      </p:sp>
      <p:pic>
        <p:nvPicPr>
          <p:cNvPr id="2050" name="Picture 2" descr="C:\Users\MEM-JHC\Desktop\dd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68698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XMPP </a:t>
            </a:r>
            <a:r>
              <a:rPr lang="ko-KR" altLang="en-US" dirty="0" smtClean="0"/>
              <a:t>프로토콜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존재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4KB </a:t>
            </a:r>
            <a:r>
              <a:rPr lang="ko-KR" altLang="en-US" dirty="0" smtClean="0"/>
              <a:t>전송가능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동기적으로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JSON,TEXT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XMPP</a:t>
            </a:r>
            <a:r>
              <a:rPr lang="ko-KR" altLang="en-US" dirty="0" smtClean="0"/>
              <a:t>는 양방향 최대 </a:t>
            </a:r>
            <a:r>
              <a:rPr lang="en-US" altLang="ko-KR" dirty="0" smtClean="0"/>
              <a:t>4KB</a:t>
            </a:r>
            <a:r>
              <a:rPr lang="ko-KR" altLang="en-US" dirty="0" smtClean="0"/>
              <a:t>씩 전송가능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비동기적으로 처리</a:t>
            </a:r>
            <a:r>
              <a:rPr lang="en-US" altLang="ko-KR" dirty="0" smtClean="0"/>
              <a:t>. TEXT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. JSON</a:t>
            </a:r>
            <a:r>
              <a:rPr lang="ko-KR" altLang="en-US" dirty="0" smtClean="0"/>
              <a:t>을 캡슐화함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크롬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ko-KR" altLang="en-US" dirty="0" smtClean="0"/>
              <a:t> 에서도 사용가능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C:\Users\MEM-JHC\Desktop\0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5"/>
            <a:ext cx="542925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3897" y="422108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서버에 자신의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등록하고 고유의 키 값을 받음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서버에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사용자들을 등록하고 고유의 키 값을 받음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Third party</a:t>
            </a:r>
            <a:r>
              <a:rPr lang="ko-KR" altLang="en-US" dirty="0" smtClean="0"/>
              <a:t>서버에서는 각 사용자마다 고유의 키 값을 저장함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Third party </a:t>
            </a:r>
            <a:r>
              <a:rPr lang="ko-KR" altLang="en-US" dirty="0" smtClean="0"/>
              <a:t>서버에서 메시지를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사용자의 고유의 </a:t>
            </a:r>
            <a:r>
              <a:rPr lang="ko-KR" altLang="en-US" dirty="0" err="1" smtClean="0"/>
              <a:t>키값으로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/>
              <a:t> </a:t>
            </a:r>
            <a:r>
              <a:rPr lang="ko-KR" altLang="en-US" dirty="0" smtClean="0"/>
              <a:t>서버에게 메시지를 보냄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서버는 </a:t>
            </a:r>
            <a:r>
              <a:rPr lang="en-US" altLang="ko-KR" dirty="0" smtClean="0"/>
              <a:t>Third party</a:t>
            </a:r>
            <a:r>
              <a:rPr lang="ko-KR" altLang="en-US" dirty="0" smtClean="0"/>
              <a:t>서버에서 온 메시지를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사용자에게 보냄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27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GCM </a:t>
            </a:r>
            <a:r>
              <a:rPr lang="ko-KR" altLang="en-US" dirty="0" err="1" smtClean="0"/>
              <a:t>브로드캐스트를</a:t>
            </a:r>
            <a:r>
              <a:rPr lang="ko-KR" altLang="en-US" dirty="0" smtClean="0"/>
              <a:t> 등록하게 되면 시스템에서는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서버와 연결되어 시스템에서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브로드캐스트를</a:t>
            </a:r>
            <a:r>
              <a:rPr lang="ko-KR" altLang="en-US" dirty="0" smtClean="0"/>
              <a:t> 날림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실질적으로 시스템에서는 </a:t>
            </a:r>
            <a:r>
              <a:rPr lang="en-US" altLang="ko-KR" dirty="0" smtClean="0"/>
              <a:t>Long Polling</a:t>
            </a:r>
            <a:r>
              <a:rPr lang="ko-KR" altLang="en-US" dirty="0" smtClean="0"/>
              <a:t>을 함</a:t>
            </a:r>
            <a:r>
              <a:rPr lang="en-US" altLang="ko-KR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시스템에서는 지속적으로 </a:t>
            </a:r>
            <a:r>
              <a:rPr lang="en-US" altLang="ko-KR" dirty="0" smtClean="0"/>
              <a:t>GCM</a:t>
            </a:r>
            <a:r>
              <a:rPr lang="ko-KR" altLang="en-US" dirty="0" smtClean="0"/>
              <a:t>서버에게 요청을 하며  </a:t>
            </a:r>
            <a:r>
              <a:rPr lang="en-US" altLang="ko-KR" dirty="0" smtClean="0"/>
              <a:t>GCM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등록된 </a:t>
            </a:r>
            <a:r>
              <a:rPr lang="ko-KR" altLang="en-US" dirty="0" err="1" smtClean="0"/>
              <a:t>앱에게</a:t>
            </a:r>
            <a:r>
              <a:rPr lang="ko-KR" altLang="en-US" dirty="0" smtClean="0"/>
              <a:t> 방송을 보내주는 형식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8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1068</Words>
  <Application>Microsoft Office PowerPoint</Application>
  <PresentationFormat>화면 슬라이드 쇼(4:3)</PresentationFormat>
  <Paragraphs>243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목차</vt:lpstr>
      <vt:lpstr>안드로이드 개발환경 구축</vt:lpstr>
      <vt:lpstr>모바일 플랫폼 전쟁</vt:lpstr>
      <vt:lpstr>안드로이드 vs IOS</vt:lpstr>
      <vt:lpstr>구글 안드로이드 vs AOSP</vt:lpstr>
      <vt:lpstr>삼성의 타이젠</vt:lpstr>
      <vt:lpstr>안드로이드 GCM</vt:lpstr>
      <vt:lpstr>안드로이드 GCM</vt:lpstr>
      <vt:lpstr>안드로이드 GCM</vt:lpstr>
      <vt:lpstr>안드로이드 GCM</vt:lpstr>
      <vt:lpstr>HTTP request/response.</vt:lpstr>
      <vt:lpstr>메모리 관리</vt:lpstr>
      <vt:lpstr>PowerPoint 프레젠테이션</vt:lpstr>
      <vt:lpstr>메모리 누수(Leak)란 무엇인가? </vt:lpstr>
      <vt:lpstr>메모리 누수(Leak)란 무엇인가?</vt:lpstr>
      <vt:lpstr>메모리 누수(Leak)란 무엇인가?</vt:lpstr>
      <vt:lpstr>GC(Garbage Collector) 동작원리 </vt:lpstr>
      <vt:lpstr>GC(Garbage Collector) 동작원리 </vt:lpstr>
      <vt:lpstr>StrongReference, WeakReference</vt:lpstr>
      <vt:lpstr>StrongReference, WeakReference </vt:lpstr>
      <vt:lpstr>PowerPoint 프레젠테이션</vt:lpstr>
      <vt:lpstr>StrongReference, WeakReference</vt:lpstr>
      <vt:lpstr>GC(Garbage Collector) 동작원리</vt:lpstr>
      <vt:lpstr>MAT를 이용한 Leak 검출 </vt:lpstr>
      <vt:lpstr>OOM(Context, Bitmap, View) - Context </vt:lpstr>
      <vt:lpstr>PowerPoint 프레젠테이션</vt:lpstr>
      <vt:lpstr>Bitmap OOM 관리(Image Cache)   - Bitmap 의 효율적인 로딩  - Bitmap Cache  - Bitmap Memory 관리  </vt:lpstr>
      <vt:lpstr>  Bitmap의 효율적인 로딩   1. Bitmap을 로딩하기 전에, 크기(가로*세로)와 imageType을 읽는다.(비트맵을 로딩하기 전에, 비트맵의 크기와, 타입을 읽어서 적절한 크기인지 확인한다.)   - </vt:lpstr>
      <vt:lpstr>PowerPoint 프레젠테이션</vt:lpstr>
      <vt:lpstr>Bitmap의 효율적인 로딩  2. Bitmap을 알맞게 Scale Down하여 메모리에 올린다.   </vt:lpstr>
      <vt:lpstr>PowerPoint 프레젠테이션</vt:lpstr>
      <vt:lpstr>PowerPoint 프레젠테이션</vt:lpstr>
      <vt:lpstr>  Bitmap Cache   1. 메모리 캐시를 사용한다(LruCache)  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개발환경 구축</dc:title>
  <dc:creator>MEM-JHC</dc:creator>
  <cp:lastModifiedBy>USER</cp:lastModifiedBy>
  <cp:revision>27</cp:revision>
  <dcterms:created xsi:type="dcterms:W3CDTF">2015-09-11T12:37:41Z</dcterms:created>
  <dcterms:modified xsi:type="dcterms:W3CDTF">2015-09-12T01:31:57Z</dcterms:modified>
</cp:coreProperties>
</file>