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63" r:id="rId2"/>
    <p:sldId id="260" r:id="rId3"/>
    <p:sldId id="300" r:id="rId4"/>
    <p:sldId id="293" r:id="rId5"/>
    <p:sldId id="280" r:id="rId6"/>
    <p:sldId id="315" r:id="rId7"/>
    <p:sldId id="314" r:id="rId8"/>
    <p:sldId id="301" r:id="rId9"/>
    <p:sldId id="316" r:id="rId10"/>
    <p:sldId id="294" r:id="rId11"/>
    <p:sldId id="317" r:id="rId12"/>
    <p:sldId id="302" r:id="rId13"/>
    <p:sldId id="31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9A7DF3-889E-4B97-B4C6-1BE8F92F0A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FD7612-008A-4C16-9941-9635D478DC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08E5-DBF7-45C7-B558-15611D16FB6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FCA55C-D384-40C4-B3A1-710A20AA53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AA3E9A-0D03-426B-BCAE-FB441809A9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FA27-F9BC-4AD6-AFB8-D9D690C61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14EA-6521-4AD4-81A9-E46ABC26F5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9C1BB-5234-4918-A315-6A3FD863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7AB44-F772-4C89-94A9-D5EF41304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1B6ACC-663C-43CD-9A61-29B16041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188D3-4487-4F27-8FDA-94B5C219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86B09-ABAB-4C6F-9D87-B24BB062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4EF39-24A8-4ABA-B450-9A4621A8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CB651-8F5C-4096-872F-20621B78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EF57F-F8E5-4BA0-A7BB-5999C9C0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3F339-C1BA-4F2A-A6D4-C18C9371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478D4-2731-47CC-B184-C41C410B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37CBD-C055-4CB1-B691-9B168B4A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8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1329BE-CCAD-4D46-9512-D93448340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B7F3C-1FFF-4DEA-AB8F-623DF659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70B03-767C-4539-9DD7-B1701206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21655-5667-4833-A91E-8478CC3B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48736-C3D6-415B-AF9C-0D73C094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13C5B-14B2-4A77-BC9C-F6D3F67A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8DDCDF-56A3-429F-8375-483F29E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CD9638-5EB6-435C-80B6-A7F9E2D7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65080A-1339-4032-AC8F-58883AC7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DAE81-8DFB-4702-BF6C-89791BA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634A8-202C-4E17-8C1D-A5801ACF0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E9BB4-8329-4DCC-99AD-714B6BDE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73D8F-A92B-44F1-B69D-79B817A0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8ACAE-D14C-4DCE-9DB1-4C21FAD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3B3E8-1B31-4243-B7AF-E9A5DCFA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27092B-3D75-4573-AD71-85AB44186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81CFE-DA37-4F77-9677-717B02CB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8A67F-005B-4EF6-9B13-A2A05B0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8B60C-6F57-4576-A067-1581FFF8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5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0BBDA-EDF2-4F50-9CAE-71E5DF69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D55C9-7074-4DD7-A9BD-BA54E1614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526521-3E17-4651-8744-88E4FE72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72FEB6-7E60-4313-8CBB-40A2426B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2025D-5A6D-4ECE-A231-9B79F80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B3E51-550B-4C1C-8805-A010F448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36F07-71CC-446F-A9D9-F2CFACDF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45C73-3B3F-43B2-AAAF-215D85CD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76DA11-8F3D-40E3-BE3B-8B7D03EE9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998E87-391F-4EA8-8631-EB5135E59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DFC406-808E-41C0-AA9D-DED8FFD45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A0D5A8-8153-4806-966B-D7262A05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BAC4FB-F85F-4381-ACC4-EAF65743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376BB4-EAD7-446C-9D2F-82A99006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3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A67E1-80E0-4447-A6C6-50EFFE9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A43610-E66F-43D7-9856-C55897C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B630D-BFCE-48BB-B2C3-868F88E0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543667-82AA-4890-B0C5-32E17AC8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9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511ECA-C051-4C4E-9252-5942E9D3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FD72FC-8254-45C8-91DA-B912D492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35406-9D6E-4D71-A65D-B2513AFE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7C24-1CD9-48FC-901E-F026550C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8B240-1DF5-4710-8E03-30DDF623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1F498-F245-4B4D-A109-32B1C1A9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9ACAB-D4DA-4A00-B968-694FDF77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70F84-20AA-4A03-8C3C-413D2C40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177A1F-FC07-4416-831C-BF0CBE57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8319C-4BE0-4326-A10B-27940819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2C0D3D-FE0D-4D76-9D7C-51BF2FDC6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36419-EABE-4BF0-A6DB-52A14BAD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3CB7E-B6C6-4D49-BD9E-D70DC79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355C2-BE11-4CCF-A413-7F9456A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3BA8E-E6E6-4B5E-AFD2-8F2EE165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5C42C-69D7-4F0D-8AB7-C9FA3048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D1444-73DC-432D-943E-A509CB84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D4DEA-1488-4F1A-8513-7F37756EA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AD6A-3772-4E91-B7C9-7B1862C7D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872AE-B40F-4C9A-B3F2-BF71BBFE6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41203C7-CA36-4A8A-8484-50B44341B079}"/>
              </a:ext>
            </a:extLst>
          </p:cNvPr>
          <p:cNvSpPr/>
          <p:nvPr/>
        </p:nvSpPr>
        <p:spPr>
          <a:xfrm>
            <a:off x="1367242" y="1062255"/>
            <a:ext cx="9457512" cy="1404404"/>
          </a:xfrm>
          <a:prstGeom prst="rect">
            <a:avLst/>
          </a:prstGeom>
          <a:noFill/>
          <a:ln w="1905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200" b="1" dirty="0">
                <a:solidFill>
                  <a:schemeClr val="tx1"/>
                </a:solidFill>
              </a:rPr>
              <a:t>2. Perceptron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날짜 개체 틀 4">
            <a:extLst>
              <a:ext uri="{FF2B5EF4-FFF2-40B4-BE49-F238E27FC236}">
                <a16:creationId xmlns:a16="http://schemas.microsoft.com/office/drawing/2014/main" id="{35D3C0FD-7AB1-41E2-9924-F15D43B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629" y="6458371"/>
            <a:ext cx="2743200" cy="365125"/>
          </a:xfrm>
        </p:spPr>
        <p:txBody>
          <a:bodyPr/>
          <a:lstStyle/>
          <a:p>
            <a:fld id="{C40061BA-6CA3-45DB-BA80-461DA041F5B6}" type="datetime1">
              <a:rPr lang="ko-KR" altLang="en-US" smtClean="0"/>
              <a:t>2023-06-07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9AA398F-C424-4D71-BFA3-139C89769E64}"/>
              </a:ext>
            </a:extLst>
          </p:cNvPr>
          <p:cNvCxnSpPr>
            <a:cxnSpLocks/>
          </p:cNvCxnSpPr>
          <p:nvPr/>
        </p:nvCxnSpPr>
        <p:spPr>
          <a:xfrm>
            <a:off x="4302034" y="5468991"/>
            <a:ext cx="6479179" cy="0"/>
          </a:xfrm>
          <a:prstGeom prst="line">
            <a:avLst/>
          </a:prstGeom>
          <a:ln w="19050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56F4F9-A1A6-45ED-BB6C-B35BF519CB81}"/>
              </a:ext>
            </a:extLst>
          </p:cNvPr>
          <p:cNvSpPr txBox="1"/>
          <p:nvPr/>
        </p:nvSpPr>
        <p:spPr>
          <a:xfrm>
            <a:off x="6670766" y="4388872"/>
            <a:ext cx="411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</a:rPr>
              <a:t>곰탱이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wkdnffla3@gmail.com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8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4663EC0-FBD5-4C4B-137C-B9C16E034AC2}"/>
              </a:ext>
            </a:extLst>
          </p:cNvPr>
          <p:cNvSpPr txBox="1"/>
          <p:nvPr/>
        </p:nvSpPr>
        <p:spPr>
          <a:xfrm>
            <a:off x="513806" y="615315"/>
            <a:ext cx="895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Tight VNC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E6331-59FC-4DA3-E01A-89E32F11BA35}"/>
              </a:ext>
            </a:extLst>
          </p:cNvPr>
          <p:cNvSpPr txBox="1"/>
          <p:nvPr/>
        </p:nvSpPr>
        <p:spPr>
          <a:xfrm>
            <a:off x="4456262" y="2322194"/>
            <a:ext cx="7035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 하는 컴퓨터의 프로그램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(Server),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 받는 프로그램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(Viewer)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따로 존재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주소를 통해 연결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무료 라이선스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화면 공유간 지연 발생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5122" name="Picture 2" descr="TightVNC Home">
            <a:extLst>
              <a:ext uri="{FF2B5EF4-FFF2-40B4-BE49-F238E27FC236}">
                <a16:creationId xmlns:a16="http://schemas.microsoft.com/office/drawing/2014/main" id="{2DC653EE-06C2-1A32-908E-6A866DD8D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10" y="2322194"/>
            <a:ext cx="2743199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6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4663EC0-FBD5-4C4B-137C-B9C16E034AC2}"/>
              </a:ext>
            </a:extLst>
          </p:cNvPr>
          <p:cNvSpPr txBox="1"/>
          <p:nvPr/>
        </p:nvSpPr>
        <p:spPr>
          <a:xfrm>
            <a:off x="513806" y="615315"/>
            <a:ext cx="895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Tight VNC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1B189-475B-5D9A-4DCD-B21C4BCB62AD}"/>
              </a:ext>
            </a:extLst>
          </p:cNvPr>
          <p:cNvSpPr txBox="1"/>
          <p:nvPr/>
        </p:nvSpPr>
        <p:spPr>
          <a:xfrm>
            <a:off x="1046514" y="1316708"/>
            <a:ext cx="9916126" cy="381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장점</a:t>
            </a:r>
            <a:endParaRPr lang="en-US" altLang="ko-KR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라이선스 비용 없음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접속시간 제한 없음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단점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송출 시 매끄럽지 않음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입력으로 따른 공유기 환경에서 서버 컴퓨터의 포트 포워딩 필요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7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95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Ultra VNC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6" name="Picture 2" descr="UltraVNC icon">
            <a:extLst>
              <a:ext uri="{FF2B5EF4-FFF2-40B4-BE49-F238E27FC236}">
                <a16:creationId xmlns:a16="http://schemas.microsoft.com/office/drawing/2014/main" id="{74890CD9-67FA-C280-F0C9-35AA4B7C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63" y="2322194"/>
            <a:ext cx="2354903" cy="235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23B881-6647-2BDA-CBCF-0DB6A89DDEB9}"/>
              </a:ext>
            </a:extLst>
          </p:cNvPr>
          <p:cNvSpPr txBox="1"/>
          <p:nvPr/>
        </p:nvSpPr>
        <p:spPr>
          <a:xfrm>
            <a:off x="4456262" y="2322194"/>
            <a:ext cx="7035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 하는 컴퓨터의 프로그램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(Server),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 받는 프로그램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(Viewer)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따로 존재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주소를 통해 연결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무료 라이선스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67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A1B189-475B-5D9A-4DCD-B21C4BCB62AD}"/>
              </a:ext>
            </a:extLst>
          </p:cNvPr>
          <p:cNvSpPr txBox="1"/>
          <p:nvPr/>
        </p:nvSpPr>
        <p:spPr>
          <a:xfrm>
            <a:off x="1046514" y="1316708"/>
            <a:ext cx="9916126" cy="520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장점</a:t>
            </a:r>
            <a:endParaRPr lang="en-US" altLang="ko-KR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라이선스 비용 없음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접속시간 제한 없음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단점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송출 시 매끄럽지 않음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입력으로 따른 공유기 환경에서 서버 컴퓨터의 포트 포워딩 필요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뷰어 화면의 마우스 위치로 서버 컴퓨터의 마우스 위치 고정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서버에서 조작 어려움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997F5-C101-6676-A302-45866E45F6D3}"/>
              </a:ext>
            </a:extLst>
          </p:cNvPr>
          <p:cNvSpPr txBox="1"/>
          <p:nvPr/>
        </p:nvSpPr>
        <p:spPr>
          <a:xfrm>
            <a:off x="513805" y="576645"/>
            <a:ext cx="895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Ultra VNC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6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018689-DE6A-8724-D9C8-C125027B6225}"/>
                  </a:ext>
                </a:extLst>
              </p:cNvPr>
              <p:cNvSpPr txBox="1"/>
              <p:nvPr/>
            </p:nvSpPr>
            <p:spPr>
              <a:xfrm flipH="1">
                <a:off x="3186248" y="2185853"/>
                <a:ext cx="3763192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018689-DE6A-8724-D9C8-C125027B6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86248" y="2185853"/>
                <a:ext cx="3763192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83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Viewer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194" name="Picture 2" descr="원격 제어용 TeamViewer - Google Play 앱">
            <a:extLst>
              <a:ext uri="{FF2B5EF4-FFF2-40B4-BE49-F238E27FC236}">
                <a16:creationId xmlns:a16="http://schemas.microsoft.com/office/drawing/2014/main" id="{E5A6520D-AF3F-C1AE-7353-628072117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48" y="2146746"/>
            <a:ext cx="3124052" cy="31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4583089" y="2305615"/>
            <a:ext cx="7035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유료 라이선스 사용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안정적인 연결 보장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2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C44CD5-A821-3F0D-9DCC-9081EB274BBC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Viewer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FD829-44F9-D01B-88F7-4608099462AE}"/>
              </a:ext>
            </a:extLst>
          </p:cNvPr>
          <p:cNvSpPr txBox="1"/>
          <p:nvPr/>
        </p:nvSpPr>
        <p:spPr>
          <a:xfrm>
            <a:off x="1046514" y="1316708"/>
            <a:ext cx="9916126" cy="42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장점</a:t>
            </a:r>
            <a:endParaRPr lang="en-US" altLang="ko-KR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상용제품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편의성 확보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다양한 기능 및 제품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단점</a:t>
            </a:r>
            <a:endParaRPr lang="en-US" altLang="ko-KR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자동으로 연결이 종료될 수 있다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무료 라이선스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필요성 부분에 대한 변경이 불가능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기업 라이선스의 경우 높은 비용이 발생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0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581151-C8AA-F77B-A1C9-ACA3C18C17A4}"/>
              </a:ext>
            </a:extLst>
          </p:cNvPr>
          <p:cNvSpPr txBox="1"/>
          <p:nvPr/>
        </p:nvSpPr>
        <p:spPr>
          <a:xfrm>
            <a:off x="513806" y="576645"/>
            <a:ext cx="588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Chrome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원격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데스크 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C92E3-3FF0-CDDC-2D79-229EF0594FA0}"/>
              </a:ext>
            </a:extLst>
          </p:cNvPr>
          <p:cNvSpPr txBox="1"/>
          <p:nvPr/>
        </p:nvSpPr>
        <p:spPr>
          <a:xfrm>
            <a:off x="4515356" y="2613392"/>
            <a:ext cx="7035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플러그인 설치 후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PIN(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세팅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컴퓨터에서 같은 구글 계정으로 로그인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PIN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번호로 접속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접속자가 별다른 프로그램 없이 웹에서 접속 가능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A20F8D-A3E1-1D4B-7873-00244C2C9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09" y="224976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24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581151-C8AA-F77B-A1C9-ACA3C18C17A4}"/>
              </a:ext>
            </a:extLst>
          </p:cNvPr>
          <p:cNvSpPr txBox="1"/>
          <p:nvPr/>
        </p:nvSpPr>
        <p:spPr>
          <a:xfrm>
            <a:off x="513806" y="576645"/>
            <a:ext cx="588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Chrome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원격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데스크 탑</a:t>
            </a:r>
          </a:p>
        </p:txBody>
      </p:sp>
      <p:pic>
        <p:nvPicPr>
          <p:cNvPr id="2050" name="Picture 2" descr="간단한 컴퓨터 라인 아이콘입니다 0명에 대한 스톡 벡터 아트 및 기타 이미지 - 0명, LCD, 개념 - iStock">
            <a:extLst>
              <a:ext uri="{FF2B5EF4-FFF2-40B4-BE49-F238E27FC236}">
                <a16:creationId xmlns:a16="http://schemas.microsoft.com/office/drawing/2014/main" id="{189A6AB2-AE56-9443-35BC-D037C1135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40" y="1356256"/>
            <a:ext cx="1754155" cy="175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간단한 컴퓨터 라인 아이콘입니다 0명에 대한 스톡 벡터 아트 및 기타 이미지 - 0명, LCD, 개념 - iStock">
            <a:extLst>
              <a:ext uri="{FF2B5EF4-FFF2-40B4-BE49-F238E27FC236}">
                <a16:creationId xmlns:a16="http://schemas.microsoft.com/office/drawing/2014/main" id="{8ADE6059-F919-ACBE-6EDC-33745161E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6" y="3965311"/>
            <a:ext cx="1754155" cy="175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간단한 컴퓨터 라인 아이콘입니다 0명에 대한 스톡 벡터 아트 및 기타 이미지 - 0명, LCD, 개념 - iStock">
            <a:extLst>
              <a:ext uri="{FF2B5EF4-FFF2-40B4-BE49-F238E27FC236}">
                <a16:creationId xmlns:a16="http://schemas.microsoft.com/office/drawing/2014/main" id="{7073E3B7-6C3A-02AD-DEEB-40E980DE1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268" y="3965310"/>
            <a:ext cx="1754155" cy="175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간단한 컴퓨터 라인 아이콘입니다 0명에 대한 스톡 벡터 아트 및 기타 이미지 - 0명, LCD, 개념 - iStock">
            <a:extLst>
              <a:ext uri="{FF2B5EF4-FFF2-40B4-BE49-F238E27FC236}">
                <a16:creationId xmlns:a16="http://schemas.microsoft.com/office/drawing/2014/main" id="{67759F4C-C8A2-9A25-539E-B260338B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228" y="3965311"/>
            <a:ext cx="1754155" cy="175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간단한 컴퓨터 라인 아이콘입니다 0명에 대한 스톡 벡터 아트 및 기타 이미지 - 0명, LCD, 개념 - iStock">
            <a:extLst>
              <a:ext uri="{FF2B5EF4-FFF2-40B4-BE49-F238E27FC236}">
                <a16:creationId xmlns:a16="http://schemas.microsoft.com/office/drawing/2014/main" id="{9D56B2ED-42D2-C079-E38D-F34DC3403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188" y="3965310"/>
            <a:ext cx="1754155" cy="175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DD300C-CF8D-ADED-6900-6607E8E373B1}"/>
              </a:ext>
            </a:extLst>
          </p:cNvPr>
          <p:cNvSpPr txBox="1"/>
          <p:nvPr/>
        </p:nvSpPr>
        <p:spPr>
          <a:xfrm>
            <a:off x="6643395" y="1806019"/>
            <a:ext cx="209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접속 받는 컴퓨터</a:t>
            </a:r>
            <a:endParaRPr lang="en-US" altLang="ko-KR" dirty="0"/>
          </a:p>
          <a:p>
            <a:r>
              <a:rPr lang="en-US" dirty="0"/>
              <a:t>aaa@gmail.com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10454-4829-FBE3-081B-4C77C0AE4E2D}"/>
              </a:ext>
            </a:extLst>
          </p:cNvPr>
          <p:cNvSpPr txBox="1"/>
          <p:nvPr/>
        </p:nvSpPr>
        <p:spPr>
          <a:xfrm>
            <a:off x="7537188" y="5569366"/>
            <a:ext cx="209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접속 하는 컴퓨터</a:t>
            </a:r>
            <a:endParaRPr lang="en-US" altLang="ko-KR" dirty="0"/>
          </a:p>
          <a:p>
            <a:r>
              <a:rPr lang="en-US" dirty="0"/>
              <a:t>aaa@gmail.com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8A6068-E2E5-7237-0027-339CBF0CB982}"/>
              </a:ext>
            </a:extLst>
          </p:cNvPr>
          <p:cNvSpPr txBox="1"/>
          <p:nvPr/>
        </p:nvSpPr>
        <p:spPr>
          <a:xfrm>
            <a:off x="5232333" y="5569366"/>
            <a:ext cx="209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접속 하는 컴퓨터</a:t>
            </a:r>
            <a:endParaRPr lang="en-US" altLang="ko-KR" dirty="0"/>
          </a:p>
          <a:p>
            <a:r>
              <a:rPr lang="en-US" dirty="0"/>
              <a:t>ddd@gmail.com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DC590-4549-45DF-BBFA-7ED97A9A5822}"/>
              </a:ext>
            </a:extLst>
          </p:cNvPr>
          <p:cNvSpPr txBox="1"/>
          <p:nvPr/>
        </p:nvSpPr>
        <p:spPr>
          <a:xfrm>
            <a:off x="3073268" y="5569366"/>
            <a:ext cx="209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접속 하는 컴퓨터</a:t>
            </a:r>
            <a:endParaRPr lang="en-US" altLang="ko-KR" dirty="0"/>
          </a:p>
          <a:p>
            <a:r>
              <a:rPr lang="en-US" dirty="0"/>
              <a:t>ccc@gmail.com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07D39-2B06-E6C5-85E1-6436B6B014C0}"/>
              </a:ext>
            </a:extLst>
          </p:cNvPr>
          <p:cNvSpPr txBox="1"/>
          <p:nvPr/>
        </p:nvSpPr>
        <p:spPr>
          <a:xfrm>
            <a:off x="681602" y="5569366"/>
            <a:ext cx="209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접속 하는 컴퓨터</a:t>
            </a:r>
            <a:endParaRPr lang="en-US" altLang="ko-KR" dirty="0"/>
          </a:p>
          <a:p>
            <a:r>
              <a:rPr lang="en-US" dirty="0"/>
              <a:t>bbb@gmail.com</a:t>
            </a:r>
          </a:p>
        </p:txBody>
      </p:sp>
      <p:pic>
        <p:nvPicPr>
          <p:cNvPr id="16" name="Picture 2" descr="간단한 컴퓨터 라인 아이콘입니다 0명에 대한 스톡 벡터 아트 및 기타 이미지 - 0명, LCD, 개념 - iStock">
            <a:extLst>
              <a:ext uri="{FF2B5EF4-FFF2-40B4-BE49-F238E27FC236}">
                <a16:creationId xmlns:a16="http://schemas.microsoft.com/office/drawing/2014/main" id="{3F3B234D-A775-346A-F8CF-75CA7DAE4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667" y="3965310"/>
            <a:ext cx="1754155" cy="175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2AD5D5-D803-8647-C9BC-1701EB25A840}"/>
              </a:ext>
            </a:extLst>
          </p:cNvPr>
          <p:cNvSpPr txBox="1"/>
          <p:nvPr/>
        </p:nvSpPr>
        <p:spPr>
          <a:xfrm>
            <a:off x="9737667" y="5569366"/>
            <a:ext cx="209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접속 하는 컴퓨터</a:t>
            </a:r>
            <a:endParaRPr lang="en-US" altLang="ko-KR" dirty="0"/>
          </a:p>
          <a:p>
            <a:r>
              <a:rPr lang="en-US" dirty="0"/>
              <a:t>aaa@gmail.com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69B424-0215-29CE-4B13-C102CDE13EB4}"/>
              </a:ext>
            </a:extLst>
          </p:cNvPr>
          <p:cNvCxnSpPr>
            <a:stCxn id="5" idx="0"/>
            <a:endCxn id="2050" idx="2"/>
          </p:cNvCxnSpPr>
          <p:nvPr/>
        </p:nvCxnSpPr>
        <p:spPr>
          <a:xfrm flipV="1">
            <a:off x="1537994" y="3110411"/>
            <a:ext cx="4228324" cy="854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B964B44-C0DC-02D7-0A3D-EF65E3D7B747}"/>
              </a:ext>
            </a:extLst>
          </p:cNvPr>
          <p:cNvCxnSpPr>
            <a:stCxn id="7" idx="0"/>
            <a:endCxn id="2050" idx="2"/>
          </p:cNvCxnSpPr>
          <p:nvPr/>
        </p:nvCxnSpPr>
        <p:spPr>
          <a:xfrm flipV="1">
            <a:off x="3950346" y="3110411"/>
            <a:ext cx="1815972" cy="854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C6478B9-26D7-B923-DACE-A928ABF681E4}"/>
              </a:ext>
            </a:extLst>
          </p:cNvPr>
          <p:cNvCxnSpPr>
            <a:cxnSpLocks/>
            <a:stCxn id="2050" idx="2"/>
            <a:endCxn id="9" idx="0"/>
          </p:cNvCxnSpPr>
          <p:nvPr/>
        </p:nvCxnSpPr>
        <p:spPr>
          <a:xfrm>
            <a:off x="5766318" y="3110411"/>
            <a:ext cx="415988" cy="854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46ED744-BADD-60EA-B001-630AD6F03279}"/>
              </a:ext>
            </a:extLst>
          </p:cNvPr>
          <p:cNvCxnSpPr>
            <a:stCxn id="2050" idx="2"/>
            <a:endCxn id="10" idx="0"/>
          </p:cNvCxnSpPr>
          <p:nvPr/>
        </p:nvCxnSpPr>
        <p:spPr>
          <a:xfrm>
            <a:off x="5766318" y="3110411"/>
            <a:ext cx="2647948" cy="854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27C382-96D3-2CA7-1E02-E1ED41E4EF3B}"/>
              </a:ext>
            </a:extLst>
          </p:cNvPr>
          <p:cNvCxnSpPr>
            <a:stCxn id="2050" idx="2"/>
            <a:endCxn id="16" idx="0"/>
          </p:cNvCxnSpPr>
          <p:nvPr/>
        </p:nvCxnSpPr>
        <p:spPr>
          <a:xfrm>
            <a:off x="5766318" y="3110411"/>
            <a:ext cx="4848427" cy="854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366216-1BC9-8FD1-7359-4FC6E5590646}"/>
              </a:ext>
            </a:extLst>
          </p:cNvPr>
          <p:cNvSpPr/>
          <p:nvPr/>
        </p:nvSpPr>
        <p:spPr>
          <a:xfrm>
            <a:off x="7446804" y="4007154"/>
            <a:ext cx="4257516" cy="2278869"/>
          </a:xfrm>
          <a:prstGeom prst="roundRect">
            <a:avLst/>
          </a:prstGeom>
          <a:noFill/>
          <a:ln w="381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B33B11-3770-34B4-ECF3-77F35EC5E55C}"/>
              </a:ext>
            </a:extLst>
          </p:cNvPr>
          <p:cNvSpPr txBox="1"/>
          <p:nvPr/>
        </p:nvSpPr>
        <p:spPr>
          <a:xfrm>
            <a:off x="9566605" y="2207350"/>
            <a:ext cx="2096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같은 계정 동시 접속 불가능</a:t>
            </a:r>
            <a:r>
              <a:rPr lang="en-US" altLang="ko-KR" dirty="0"/>
              <a:t>(1</a:t>
            </a:r>
            <a:r>
              <a:rPr lang="ko-KR" altLang="en-US" dirty="0"/>
              <a:t>대</a:t>
            </a:r>
            <a:r>
              <a:rPr lang="en-US" altLang="ko-KR" dirty="0"/>
              <a:t>1</a:t>
            </a:r>
            <a:r>
              <a:rPr lang="ko-KR" altLang="en-US" dirty="0"/>
              <a:t>만 가능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외에 제한 없음</a:t>
            </a:r>
            <a:endParaRPr lang="en-US" altLang="ko-KR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1691F50-D9D7-0EBC-3991-CEED029BE720}"/>
              </a:ext>
            </a:extLst>
          </p:cNvPr>
          <p:cNvSpPr/>
          <p:nvPr/>
        </p:nvSpPr>
        <p:spPr>
          <a:xfrm>
            <a:off x="528493" y="4007154"/>
            <a:ext cx="6666572" cy="2278869"/>
          </a:xfrm>
          <a:prstGeom prst="roundRect">
            <a:avLst/>
          </a:prstGeom>
          <a:noFill/>
          <a:ln w="381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514BD4-771E-D38E-F535-5F5ADF41FB83}"/>
              </a:ext>
            </a:extLst>
          </p:cNvPr>
          <p:cNvSpPr txBox="1"/>
          <p:nvPr/>
        </p:nvSpPr>
        <p:spPr>
          <a:xfrm>
            <a:off x="600457" y="2207350"/>
            <a:ext cx="2767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접속 받는 컴퓨터로부터 </a:t>
            </a:r>
            <a:r>
              <a:rPr lang="en-US" altLang="ko-KR" dirty="0"/>
              <a:t>PIN </a:t>
            </a:r>
            <a:r>
              <a:rPr lang="ko-KR" altLang="en-US" dirty="0"/>
              <a:t>번호를 받아야 접속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dirty="0"/>
              <a:t>1</a:t>
            </a:r>
            <a:r>
              <a:rPr lang="ko-KR" altLang="en-US" dirty="0"/>
              <a:t>시간 이후 자동으로 접속종료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9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C3939C7-CC39-44FA-A675-2041553BC4CE}"/>
              </a:ext>
            </a:extLst>
          </p:cNvPr>
          <p:cNvSpPr txBox="1"/>
          <p:nvPr/>
        </p:nvSpPr>
        <p:spPr>
          <a:xfrm>
            <a:off x="1046514" y="1316708"/>
            <a:ext cx="9916126" cy="520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장점</a:t>
            </a:r>
            <a:endParaRPr lang="en-US" altLang="ko-KR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간편한 설치 및 접근성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비용 발생하지 않음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같은 구글 계정간 연결 시 추가 인증번호가 필요하지 않음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.(2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 이상 이용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단점</a:t>
            </a:r>
            <a:endParaRPr lang="en-US" altLang="ko-KR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자동으로 연결이 종료됨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시간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)-&gt;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지속적인 연결이 필요함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 이상 이용 시 원격을 제공하는 곳에서 접속시마다 액세스 코드를 생성해 접속자에게 전달 필요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다중 모니터 이용 시 화면이 작아져 확대가 어려움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581151-C8AA-F77B-A1C9-ACA3C18C17A4}"/>
              </a:ext>
            </a:extLst>
          </p:cNvPr>
          <p:cNvSpPr txBox="1"/>
          <p:nvPr/>
        </p:nvSpPr>
        <p:spPr>
          <a:xfrm>
            <a:off x="513806" y="576645"/>
            <a:ext cx="588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Chrome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원격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데스크 탑</a:t>
            </a:r>
          </a:p>
        </p:txBody>
      </p:sp>
    </p:spTree>
    <p:extLst>
      <p:ext uri="{BB962C8B-B14F-4D97-AF65-F5344CB8AC3E}">
        <p14:creationId xmlns:p14="http://schemas.microsoft.com/office/powerpoint/2010/main" val="121810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615315"/>
            <a:ext cx="895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Jump Desktop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점프데스크탑 이미지에 대한 이미지 검색결과">
            <a:extLst>
              <a:ext uri="{FF2B5EF4-FFF2-40B4-BE49-F238E27FC236}">
                <a16:creationId xmlns:a16="http://schemas.microsoft.com/office/drawing/2014/main" id="{0E43D5E6-AD69-6706-A720-ECD49793A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4" y="2322194"/>
            <a:ext cx="2935606" cy="29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45E820-2725-6F13-D8B9-DB9A258473F6}"/>
              </a:ext>
            </a:extLst>
          </p:cNvPr>
          <p:cNvSpPr txBox="1"/>
          <p:nvPr/>
        </p:nvSpPr>
        <p:spPr>
          <a:xfrm>
            <a:off x="4456262" y="2322194"/>
            <a:ext cx="7035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 하는 컴퓨터의 프로그램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(Server),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 받는 프로그램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(Viewer)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따로 존재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계정을 통해서 연결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IP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주소를 통해 연결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윈도우 무료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MAC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19,000(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비용 발생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프로그램과 비교해서 지연이 적음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공유하는 화면의 움직임이 부드러움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114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615315"/>
            <a:ext cx="895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Jump Desktop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D81573-96E6-F704-E162-8FA37C37B7B4}"/>
              </a:ext>
            </a:extLst>
          </p:cNvPr>
          <p:cNvSpPr txBox="1"/>
          <p:nvPr/>
        </p:nvSpPr>
        <p:spPr>
          <a:xfrm>
            <a:off x="1046514" y="1316708"/>
            <a:ext cx="9916126" cy="4280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장점</a:t>
            </a:r>
            <a:endParaRPr lang="en-US" altLang="ko-KR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간편한 설치 및 접근성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부분 비용 무료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일부 라이선스 존재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같은 계정간 접속 시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 접속 가능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(4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 이상 확인 필요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접속시간 제한 없음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단점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체감되는 단점 존재하지 않음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라이선스가 존재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추후 서비스 확장성 고려하면 비용지불 가능성 있음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923439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53171</TotalTime>
  <Words>472</Words>
  <Application>Microsoft Office PowerPoint</Application>
  <PresentationFormat>와이드스크린</PresentationFormat>
  <Paragraphs>133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백민철[ 학부재학 / 컴퓨터정보학과 ]</dc:creator>
  <cp:lastModifiedBy>woo se</cp:lastModifiedBy>
  <cp:revision>180</cp:revision>
  <dcterms:created xsi:type="dcterms:W3CDTF">2020-04-29T05:42:31Z</dcterms:created>
  <dcterms:modified xsi:type="dcterms:W3CDTF">2023-06-07T06:44:49Z</dcterms:modified>
</cp:coreProperties>
</file>