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63" r:id="rId2"/>
    <p:sldId id="30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59" d="100"/>
          <a:sy n="59" d="100"/>
        </p:scale>
        <p:origin x="4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200" b="1" smtClean="0">
                <a:solidFill>
                  <a:schemeClr val="tx1"/>
                </a:solidFill>
              </a:rPr>
              <a:t>점진적인 개선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="" xmlns:a16="http://schemas.microsoft.com/office/drawing/2014/main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2023-07-19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구문 분석기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4718"/>
            <a:ext cx="8176318" cy="44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64516</TotalTime>
  <Words>9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Microsoft 계정</cp:lastModifiedBy>
  <cp:revision>446</cp:revision>
  <dcterms:created xsi:type="dcterms:W3CDTF">2020-04-29T05:42:31Z</dcterms:created>
  <dcterms:modified xsi:type="dcterms:W3CDTF">2023-07-25T11:39:25Z</dcterms:modified>
</cp:coreProperties>
</file>