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0" r:id="rId3"/>
    <p:sldId id="300" r:id="rId4"/>
    <p:sldId id="320" r:id="rId5"/>
    <p:sldId id="321" r:id="rId6"/>
    <p:sldId id="322" r:id="rId7"/>
    <p:sldId id="323" r:id="rId8"/>
    <p:sldId id="324" r:id="rId9"/>
    <p:sldId id="293" r:id="rId10"/>
    <p:sldId id="280" r:id="rId11"/>
    <p:sldId id="315" r:id="rId12"/>
    <p:sldId id="314" r:id="rId13"/>
    <p:sldId id="301" r:id="rId14"/>
    <p:sldId id="316" r:id="rId15"/>
    <p:sldId id="294" r:id="rId16"/>
    <p:sldId id="317" r:id="rId17"/>
    <p:sldId id="302" r:id="rId18"/>
    <p:sldId id="318" r:id="rId19"/>
    <p:sldId id="31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2. Perceptron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2023-06-07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C92E3-3FF0-CDDC-2D79-229EF0594FA0}"/>
              </a:ext>
            </a:extLst>
          </p:cNvPr>
          <p:cNvSpPr txBox="1"/>
          <p:nvPr/>
        </p:nvSpPr>
        <p:spPr>
          <a:xfrm>
            <a:off x="4515356" y="2613392"/>
            <a:ext cx="703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플러그인 설치 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세팅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컴퓨터에서 같은 구글 계정으로 로그인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번호로 접속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접속자가 별다른 프로그램 없이 웹에서 접속 가능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A20F8D-A3E1-1D4B-7873-00244C2C9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9" y="224976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4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  <p:pic>
        <p:nvPicPr>
          <p:cNvPr id="2050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189A6AB2-AE56-9443-35BC-D037C113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0" y="1356256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8ADE6059-F919-ACBE-6EDC-33745161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6" y="3965311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7073E3B7-6C3A-02AD-DEEB-40E980D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68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67759F4C-C8A2-9A25-539E-B260338B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28" y="3965311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9D56B2ED-42D2-C079-E38D-F34DC340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88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D300C-CF8D-ADED-6900-6607E8E373B1}"/>
              </a:ext>
            </a:extLst>
          </p:cNvPr>
          <p:cNvSpPr txBox="1"/>
          <p:nvPr/>
        </p:nvSpPr>
        <p:spPr>
          <a:xfrm>
            <a:off x="6643395" y="1806019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받는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0454-4829-FBE3-081B-4C77C0AE4E2D}"/>
              </a:ext>
            </a:extLst>
          </p:cNvPr>
          <p:cNvSpPr txBox="1"/>
          <p:nvPr/>
        </p:nvSpPr>
        <p:spPr>
          <a:xfrm>
            <a:off x="7537188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A6068-E2E5-7237-0027-339CBF0CB982}"/>
              </a:ext>
            </a:extLst>
          </p:cNvPr>
          <p:cNvSpPr txBox="1"/>
          <p:nvPr/>
        </p:nvSpPr>
        <p:spPr>
          <a:xfrm>
            <a:off x="5232333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ddd@gmail.com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DC590-4549-45DF-BBFA-7ED97A9A5822}"/>
              </a:ext>
            </a:extLst>
          </p:cNvPr>
          <p:cNvSpPr txBox="1"/>
          <p:nvPr/>
        </p:nvSpPr>
        <p:spPr>
          <a:xfrm>
            <a:off x="3073268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ccc@gmail.com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7D39-2B06-E6C5-85E1-6436B6B014C0}"/>
              </a:ext>
            </a:extLst>
          </p:cNvPr>
          <p:cNvSpPr txBox="1"/>
          <p:nvPr/>
        </p:nvSpPr>
        <p:spPr>
          <a:xfrm>
            <a:off x="681602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bbb@gmail.com</a:t>
            </a:r>
          </a:p>
        </p:txBody>
      </p:sp>
      <p:pic>
        <p:nvPicPr>
          <p:cNvPr id="16" name="Picture 2" descr="간단한 컴퓨터 라인 아이콘입니다 0명에 대한 스톡 벡터 아트 및 기타 이미지 - 0명, LCD, 개념 - iStock">
            <a:extLst>
              <a:ext uri="{FF2B5EF4-FFF2-40B4-BE49-F238E27FC236}">
                <a16:creationId xmlns:a16="http://schemas.microsoft.com/office/drawing/2014/main" id="{3F3B234D-A775-346A-F8CF-75CA7DAE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667" y="3965310"/>
            <a:ext cx="1754155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AD5D5-D803-8647-C9BC-1701EB25A840}"/>
              </a:ext>
            </a:extLst>
          </p:cNvPr>
          <p:cNvSpPr txBox="1"/>
          <p:nvPr/>
        </p:nvSpPr>
        <p:spPr>
          <a:xfrm>
            <a:off x="9737667" y="5569366"/>
            <a:ext cx="209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하는 컴퓨터</a:t>
            </a:r>
            <a:endParaRPr lang="en-US" altLang="ko-KR" dirty="0"/>
          </a:p>
          <a:p>
            <a:r>
              <a:rPr lang="en-US" dirty="0"/>
              <a:t>aaa@gmail.com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69B424-0215-29CE-4B13-C102CDE13EB4}"/>
              </a:ext>
            </a:extLst>
          </p:cNvPr>
          <p:cNvCxnSpPr>
            <a:stCxn id="5" idx="0"/>
            <a:endCxn id="2050" idx="2"/>
          </p:cNvCxnSpPr>
          <p:nvPr/>
        </p:nvCxnSpPr>
        <p:spPr>
          <a:xfrm flipV="1">
            <a:off x="1537994" y="3110411"/>
            <a:ext cx="4228324" cy="854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964B44-C0DC-02D7-0A3D-EF65E3D7B747}"/>
              </a:ext>
            </a:extLst>
          </p:cNvPr>
          <p:cNvCxnSpPr>
            <a:stCxn id="7" idx="0"/>
            <a:endCxn id="2050" idx="2"/>
          </p:cNvCxnSpPr>
          <p:nvPr/>
        </p:nvCxnSpPr>
        <p:spPr>
          <a:xfrm flipV="1">
            <a:off x="3950346" y="3110411"/>
            <a:ext cx="1815972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6478B9-26D7-B923-DACE-A928ABF681E4}"/>
              </a:ext>
            </a:extLst>
          </p:cNvPr>
          <p:cNvCxnSpPr>
            <a:cxnSpLocks/>
            <a:stCxn id="2050" idx="2"/>
            <a:endCxn id="9" idx="0"/>
          </p:cNvCxnSpPr>
          <p:nvPr/>
        </p:nvCxnSpPr>
        <p:spPr>
          <a:xfrm>
            <a:off x="5766318" y="3110411"/>
            <a:ext cx="415988" cy="854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ED744-BADD-60EA-B001-630AD6F03279}"/>
              </a:ext>
            </a:extLst>
          </p:cNvPr>
          <p:cNvCxnSpPr>
            <a:stCxn id="2050" idx="2"/>
            <a:endCxn id="10" idx="0"/>
          </p:cNvCxnSpPr>
          <p:nvPr/>
        </p:nvCxnSpPr>
        <p:spPr>
          <a:xfrm>
            <a:off x="5766318" y="3110411"/>
            <a:ext cx="2647948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27C382-96D3-2CA7-1E02-E1ED41E4EF3B}"/>
              </a:ext>
            </a:extLst>
          </p:cNvPr>
          <p:cNvCxnSpPr>
            <a:stCxn id="2050" idx="2"/>
            <a:endCxn id="16" idx="0"/>
          </p:cNvCxnSpPr>
          <p:nvPr/>
        </p:nvCxnSpPr>
        <p:spPr>
          <a:xfrm>
            <a:off x="5766318" y="3110411"/>
            <a:ext cx="4848427" cy="854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366216-1BC9-8FD1-7359-4FC6E5590646}"/>
              </a:ext>
            </a:extLst>
          </p:cNvPr>
          <p:cNvSpPr/>
          <p:nvPr/>
        </p:nvSpPr>
        <p:spPr>
          <a:xfrm>
            <a:off x="7446804" y="4007154"/>
            <a:ext cx="4257516" cy="2278869"/>
          </a:xfrm>
          <a:prstGeom prst="roundRect">
            <a:avLst/>
          </a:prstGeom>
          <a:noFill/>
          <a:ln w="381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33B11-3770-34B4-ECF3-77F35EC5E55C}"/>
              </a:ext>
            </a:extLst>
          </p:cNvPr>
          <p:cNvSpPr txBox="1"/>
          <p:nvPr/>
        </p:nvSpPr>
        <p:spPr>
          <a:xfrm>
            <a:off x="9566605" y="2207350"/>
            <a:ext cx="2096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계정 동시 접속 불가능</a:t>
            </a:r>
            <a:r>
              <a:rPr lang="en-US" altLang="ko-KR" dirty="0"/>
              <a:t>(1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만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외에 제한 없음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1691F50-D9D7-0EBC-3991-CEED029BE720}"/>
              </a:ext>
            </a:extLst>
          </p:cNvPr>
          <p:cNvSpPr/>
          <p:nvPr/>
        </p:nvSpPr>
        <p:spPr>
          <a:xfrm>
            <a:off x="528493" y="4007154"/>
            <a:ext cx="6666572" cy="2278869"/>
          </a:xfrm>
          <a:prstGeom prst="roundRect">
            <a:avLst/>
          </a:prstGeom>
          <a:noFill/>
          <a:ln w="381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514BD4-771E-D38E-F535-5F5ADF41FB83}"/>
              </a:ext>
            </a:extLst>
          </p:cNvPr>
          <p:cNvSpPr txBox="1"/>
          <p:nvPr/>
        </p:nvSpPr>
        <p:spPr>
          <a:xfrm>
            <a:off x="600457" y="2207350"/>
            <a:ext cx="2767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접속 받는 컴퓨터로부터 </a:t>
            </a:r>
            <a:r>
              <a:rPr lang="en-US" altLang="ko-KR" dirty="0"/>
              <a:t>PIN </a:t>
            </a:r>
            <a:r>
              <a:rPr lang="ko-KR" altLang="en-US" dirty="0"/>
              <a:t>번호를 받아야 접속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1</a:t>
            </a:r>
            <a:r>
              <a:rPr lang="ko-KR" altLang="en-US" dirty="0"/>
              <a:t>시간 이후 자동으로 접속종료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9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3939C7-CC39-44FA-A675-2041553BC4CE}"/>
              </a:ext>
            </a:extLst>
          </p:cNvPr>
          <p:cNvSpPr txBox="1"/>
          <p:nvPr/>
        </p:nvSpPr>
        <p:spPr>
          <a:xfrm>
            <a:off x="1046514" y="1316708"/>
            <a:ext cx="9916126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간편한 설치 및 접근성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비용 발생하지 않음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구글 계정간 연결 시 추가 인증번호가 필요하지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.(2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이상 이용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연결이 종료됨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)-&gt;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지속적인 연결이 필요함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이상 이용 시 원격을 제공하는 곳에서 접속시마다 액세스 코드를 생성해 접속자에게 전달 필요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다중 모니터 이용 시 화면이 작아져 확대가 어려움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81151-C8AA-F77B-A1C9-ACA3C18C17A4}"/>
              </a:ext>
            </a:extLst>
          </p:cNvPr>
          <p:cNvSpPr txBox="1"/>
          <p:nvPr/>
        </p:nvSpPr>
        <p:spPr>
          <a:xfrm>
            <a:off x="513806" y="576645"/>
            <a:ext cx="588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Chrome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데스크 탑</a:t>
            </a:r>
          </a:p>
        </p:txBody>
      </p:sp>
    </p:spTree>
    <p:extLst>
      <p:ext uri="{BB962C8B-B14F-4D97-AF65-F5344CB8AC3E}">
        <p14:creationId xmlns:p14="http://schemas.microsoft.com/office/powerpoint/2010/main" val="121810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Jump Desktop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점프데스크탑 이미지에 대한 이미지 검색결과">
            <a:extLst>
              <a:ext uri="{FF2B5EF4-FFF2-40B4-BE49-F238E27FC236}">
                <a16:creationId xmlns:a16="http://schemas.microsoft.com/office/drawing/2014/main" id="{0E43D5E6-AD69-6706-A720-ECD49793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4" y="2322194"/>
            <a:ext cx="2935606" cy="29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5E820-2725-6F13-D8B9-DB9A258473F6}"/>
              </a:ext>
            </a:extLst>
          </p:cNvPr>
          <p:cNvSpPr txBox="1"/>
          <p:nvPr/>
        </p:nvSpPr>
        <p:spPr>
          <a:xfrm>
            <a:off x="4456262" y="2322194"/>
            <a:ext cx="7035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계정을 통해서 연결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윈도우 무료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MAC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19,000(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비용 발생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프로그램과 비교해서 지연이 적음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공유하는 화면의 움직임이 부드러움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1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Jump Desktop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81573-96E6-F704-E162-8FA37C37B7B4}"/>
              </a:ext>
            </a:extLst>
          </p:cNvPr>
          <p:cNvSpPr txBox="1"/>
          <p:nvPr/>
        </p:nvSpPr>
        <p:spPr>
          <a:xfrm>
            <a:off x="1046514" y="1316708"/>
            <a:ext cx="9916126" cy="428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간편한 설치 및 접근성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비용 무료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일부 라이선스 존재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계정간 접속 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접속 가능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 이상 확인 필요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체감되는 단점 존재하지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라이선스가 존재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추후 서비스 확장성 고려하면 비용지불 가능성 있음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23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663EC0-FBD5-4C4B-137C-B9C16E034AC2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Tight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E6331-59FC-4DA3-E01A-89E32F11BA35}"/>
              </a:ext>
            </a:extLst>
          </p:cNvPr>
          <p:cNvSpPr txBox="1"/>
          <p:nvPr/>
        </p:nvSpPr>
        <p:spPr>
          <a:xfrm>
            <a:off x="4456262" y="2322194"/>
            <a:ext cx="703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화면 공유간 지연 발생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5122" name="Picture 2" descr="TightVNC Home">
            <a:extLst>
              <a:ext uri="{FF2B5EF4-FFF2-40B4-BE49-F238E27FC236}">
                <a16:creationId xmlns:a16="http://schemas.microsoft.com/office/drawing/2014/main" id="{2DC653EE-06C2-1A32-908E-6A866DD8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0" y="2322194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663EC0-FBD5-4C4B-137C-B9C16E034AC2}"/>
              </a:ext>
            </a:extLst>
          </p:cNvPr>
          <p:cNvSpPr txBox="1"/>
          <p:nvPr/>
        </p:nvSpPr>
        <p:spPr>
          <a:xfrm>
            <a:off x="513806" y="61531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Tight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1B189-475B-5D9A-4DCD-B21C4BCB62AD}"/>
              </a:ext>
            </a:extLst>
          </p:cNvPr>
          <p:cNvSpPr txBox="1"/>
          <p:nvPr/>
        </p:nvSpPr>
        <p:spPr>
          <a:xfrm>
            <a:off x="1046514" y="1316708"/>
            <a:ext cx="9916126" cy="381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 비용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송출 시 매끄럽지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입력으로 따른 공유기 환경에서 서버 컴퓨터의 포트 포워딩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7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Ultra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UltraVNC icon">
            <a:extLst>
              <a:ext uri="{FF2B5EF4-FFF2-40B4-BE49-F238E27FC236}">
                <a16:creationId xmlns:a16="http://schemas.microsoft.com/office/drawing/2014/main" id="{74890CD9-67FA-C280-F0C9-35AA4B7C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63" y="2322194"/>
            <a:ext cx="2354903" cy="23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3B881-6647-2BDA-CBCF-0DB6A89DDEB9}"/>
              </a:ext>
            </a:extLst>
          </p:cNvPr>
          <p:cNvSpPr txBox="1"/>
          <p:nvPr/>
        </p:nvSpPr>
        <p:spPr>
          <a:xfrm>
            <a:off x="4456262" y="2322194"/>
            <a:ext cx="703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하는 컴퓨터의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(Server),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받는 프로그램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(Viewer)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따로 존재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통해 연결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7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A1B189-475B-5D9A-4DCD-B21C4BCB62AD}"/>
              </a:ext>
            </a:extLst>
          </p:cNvPr>
          <p:cNvSpPr txBox="1"/>
          <p:nvPr/>
        </p:nvSpPr>
        <p:spPr>
          <a:xfrm>
            <a:off x="1046514" y="1316708"/>
            <a:ext cx="9916126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 비용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접속시간 제한 없음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송출 시 매끄럽지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입력으로 따른 공유기 환경에서 서버 컴퓨터의 포트 포워딩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뷰어 화면의 마우스 위치로 서버 컴퓨터의 마우스 위치 고정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서버에서 조작 어려움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97F5-C101-6676-A302-45866E45F6D3}"/>
              </a:ext>
            </a:extLst>
          </p:cNvPr>
          <p:cNvSpPr txBox="1"/>
          <p:nvPr/>
        </p:nvSpPr>
        <p:spPr>
          <a:xfrm>
            <a:off x="513805" y="576645"/>
            <a:ext cx="89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Ultra VNC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6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7C3B1-CA32-E146-9070-3BCAC8B1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</a:t>
            </a:r>
            <a:r>
              <a:rPr lang="ko-KR" altLang="en-US" dirty="0" err="1"/>
              <a:t>짬처리</a:t>
            </a:r>
            <a:r>
              <a:rPr lang="ko-KR" altLang="en-US" dirty="0"/>
              <a:t> 공간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6E3B77C-9E0A-E235-E613-63014742746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 flipH="1">
                <a:off x="838200" y="1825625"/>
                <a:ext cx="10515600" cy="4351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6E3B77C-9E0A-E235-E613-6301474274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2331740"/>
            <a:ext cx="10550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퍼셉트론은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인공 신경망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(Artificial Neural Network, ANN)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구성요소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(Unit)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로서 다수의 값을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입력받아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출력하는 알고리즘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생물학적인 신경계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(Neural Network)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단위인 신경세포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(Neuron)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동작과정을 통계학적으로 모델링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Perceptron-How to work Neuron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3E5861-973A-319E-DEC3-A64F3731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54" y="1331419"/>
            <a:ext cx="7513320" cy="4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7974F-C2F8-FB02-9899-D7C53FF7BCEA}"/>
              </a:ext>
            </a:extLst>
          </p:cNvPr>
          <p:cNvCxnSpPr>
            <a:cxnSpLocks/>
          </p:cNvCxnSpPr>
          <p:nvPr/>
        </p:nvCxnSpPr>
        <p:spPr>
          <a:xfrm>
            <a:off x="4539250" y="5483710"/>
            <a:ext cx="38927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33D34B-CAA6-ED92-57B4-115D6FDA08C7}"/>
              </a:ext>
            </a:extLst>
          </p:cNvPr>
          <p:cNvCxnSpPr>
            <a:cxnSpLocks/>
          </p:cNvCxnSpPr>
          <p:nvPr/>
        </p:nvCxnSpPr>
        <p:spPr>
          <a:xfrm>
            <a:off x="2906579" y="5483710"/>
            <a:ext cx="1524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FCDC1D-4EBE-5CD8-380D-8F07DE6D3FC2}"/>
              </a:ext>
            </a:extLst>
          </p:cNvPr>
          <p:cNvCxnSpPr>
            <a:cxnSpLocks/>
          </p:cNvCxnSpPr>
          <p:nvPr/>
        </p:nvCxnSpPr>
        <p:spPr>
          <a:xfrm>
            <a:off x="8610600" y="5483710"/>
            <a:ext cx="6576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739F9-3CA2-45DD-0F4A-4D357DAA7B27}"/>
              </a:ext>
            </a:extLst>
          </p:cNvPr>
          <p:cNvSpPr txBox="1"/>
          <p:nvPr/>
        </p:nvSpPr>
        <p:spPr>
          <a:xfrm>
            <a:off x="3103123" y="5710136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입력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99A7E-301C-D36F-8EAC-9ABE0FD83C72}"/>
              </a:ext>
            </a:extLst>
          </p:cNvPr>
          <p:cNvSpPr txBox="1"/>
          <p:nvPr/>
        </p:nvSpPr>
        <p:spPr>
          <a:xfrm>
            <a:off x="5887364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01DDE-2A4C-6E2C-ED64-D0656AD1A9B6}"/>
              </a:ext>
            </a:extLst>
          </p:cNvPr>
          <p:cNvSpPr txBox="1"/>
          <p:nvPr/>
        </p:nvSpPr>
        <p:spPr>
          <a:xfrm>
            <a:off x="8341189" y="5719465"/>
            <a:ext cx="119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출력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Perceptron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FBBD1-9DA6-107B-1B8E-E5D65705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6" y="1690866"/>
            <a:ext cx="2997354" cy="2730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/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입력 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출력신호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7085A-08F7-9501-100E-AD32329D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72" y="2151727"/>
                <a:ext cx="2997354" cy="2554545"/>
              </a:xfrm>
              <a:prstGeom prst="rect">
                <a:avLst/>
              </a:prstGeom>
              <a:blipFill>
                <a:blip r:embed="rId3"/>
                <a:stretch>
                  <a:fillRect l="-1829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/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	(1)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1F14D-EE40-62F8-E49F-BAFE7ACD8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38" y="4962544"/>
                <a:ext cx="609437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5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논리 회로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(Logic Gate)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하나 이상의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입력값에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대해 논리 연산을 수행하여 하나의 논리적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얻는 전자회로를 뜻한다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NOT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기본 논리이며 이것들을 조합해서 다양한 표현이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3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Logic Gate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F5C54-337A-BAF4-178F-51DB8ED5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2" y="2268016"/>
            <a:ext cx="3240000" cy="2280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34E1FF-2E3D-C3FB-1BEF-D2D27EEF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2" y="2266438"/>
            <a:ext cx="3240000" cy="2283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495677-D57A-9C2C-DBEF-F6E40818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2" y="2309983"/>
            <a:ext cx="3240000" cy="223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B308F-79D9-2AF1-B3E4-C76192D2AD07}"/>
              </a:ext>
            </a:extLst>
          </p:cNvPr>
          <p:cNvSpPr txBox="1"/>
          <p:nvPr/>
        </p:nvSpPr>
        <p:spPr>
          <a:xfrm>
            <a:off x="1410441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1A4C-B598-E37D-6692-0575958239A5}"/>
              </a:ext>
            </a:extLst>
          </p:cNvPr>
          <p:cNvSpPr txBox="1"/>
          <p:nvPr/>
        </p:nvSpPr>
        <p:spPr>
          <a:xfrm>
            <a:off x="9006060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55AA1-7032-83FD-AA68-73B46B97275E}"/>
              </a:ext>
            </a:extLst>
          </p:cNvPr>
          <p:cNvSpPr txBox="1"/>
          <p:nvPr/>
        </p:nvSpPr>
        <p:spPr>
          <a:xfrm>
            <a:off x="5137052" y="4756826"/>
            <a:ext cx="17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323682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495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Perceptron Implement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6118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나온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OR, NAND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게이트를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퍼셉트론으로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구현이 가능하다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2023-06-07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C44CD5-A821-3F0D-9DCC-9081EB274BBC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Viewer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FD829-44F9-D01B-88F7-4608099462AE}"/>
              </a:ext>
            </a:extLst>
          </p:cNvPr>
          <p:cNvSpPr txBox="1"/>
          <p:nvPr/>
        </p:nvSpPr>
        <p:spPr>
          <a:xfrm>
            <a:off x="1046514" y="1316708"/>
            <a:ext cx="9916126" cy="42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상용제품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편의성 확보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기능 및 제품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연결이 종료될 수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무료 라이선스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필요성 부분에 대한 변경이 불가능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 라이선스의 경우 높은 비용이 발생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0358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53282</TotalTime>
  <Words>618</Words>
  <Application>Microsoft Office PowerPoint</Application>
  <PresentationFormat>와이드스크린</PresentationFormat>
  <Paragraphs>168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수식 짬처리 공간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186</cp:revision>
  <dcterms:created xsi:type="dcterms:W3CDTF">2020-04-29T05:42:31Z</dcterms:created>
  <dcterms:modified xsi:type="dcterms:W3CDTF">2023-06-07T08:42:18Z</dcterms:modified>
</cp:coreProperties>
</file>