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0" r:id="rId3"/>
    <p:sldId id="300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2. Perceptron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2023-06-07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5715431" y="2860208"/>
                <a:ext cx="498333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XOR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배타적 논리합 이라는 논리회로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중 한쪽이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 때만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출력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하나의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퍼셉트론으로는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구현이 불가능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431" y="2860208"/>
                <a:ext cx="4983332" cy="1631216"/>
              </a:xfrm>
              <a:prstGeom prst="rect">
                <a:avLst/>
              </a:prstGeom>
              <a:blipFill>
                <a:blip r:embed="rId2"/>
                <a:stretch>
                  <a:fillRect l="-110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B6210B6-4187-BF55-AB72-339C46849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17" y="2024483"/>
            <a:ext cx="2603634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E517B-706A-2E47-6BB0-AAF4F212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9" y="1507380"/>
            <a:ext cx="3629583" cy="3563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97820-54C6-DE8B-E54E-0163820E9069}"/>
                  </a:ext>
                </a:extLst>
              </p:cNvPr>
              <p:cNvSpPr txBox="1"/>
              <p:nvPr/>
            </p:nvSpPr>
            <p:spPr>
              <a:xfrm>
                <a:off x="5068120" y="3289025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−0.5+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97820-54C6-DE8B-E54E-0163820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20" y="3289025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5EEBBD7-8A12-BC23-CD48-D541B8B259BF}"/>
              </a:ext>
            </a:extLst>
          </p:cNvPr>
          <p:cNvSpPr txBox="1"/>
          <p:nvPr/>
        </p:nvSpPr>
        <p:spPr>
          <a:xfrm>
            <a:off x="3025149" y="5254848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9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EBBD7-8A12-BC23-CD48-D541B8B259BF}"/>
              </a:ext>
            </a:extLst>
          </p:cNvPr>
          <p:cNvSpPr txBox="1"/>
          <p:nvPr/>
        </p:nvSpPr>
        <p:spPr>
          <a:xfrm>
            <a:off x="5001995" y="5350133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C3650-9EC0-0FB2-DDA5-5843537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66" y="1439841"/>
            <a:ext cx="3982131" cy="37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1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앞에 나왔던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NAND, OR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조합해서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만들수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3FA7A-DCF5-326C-4366-2E361645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9" y="2372456"/>
            <a:ext cx="5461281" cy="1079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F4010F-D978-2069-EC59-76EF060F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53" y="3723887"/>
            <a:ext cx="2005034" cy="23375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EBE14D-10D7-9185-8F33-BB494C27C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73" y="3664756"/>
            <a:ext cx="3300657" cy="23375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2B0F7-338A-7908-B073-43738CF42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94" y="2134260"/>
            <a:ext cx="4102217" cy="1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7E971-BA55-B473-24AF-66EE8A97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2" y="2660492"/>
            <a:ext cx="2732323" cy="1806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A849F6-CA98-913E-BDE5-C44222CD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45" y="2014196"/>
            <a:ext cx="5397777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3C307-BCC9-445A-1631-79A996AE4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16" y="1864943"/>
            <a:ext cx="6987015" cy="38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6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Q&amp;A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646DE-0A45-1C62-11B1-6C467300621E}"/>
              </a:ext>
            </a:extLst>
          </p:cNvPr>
          <p:cNvSpPr txBox="1"/>
          <p:nvPr/>
        </p:nvSpPr>
        <p:spPr>
          <a:xfrm>
            <a:off x="1822700" y="2838994"/>
            <a:ext cx="8360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192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F41C7-1A46-B56A-9FAE-F02983C84F30}"/>
              </a:ext>
            </a:extLst>
          </p:cNvPr>
          <p:cNvSpPr txBox="1"/>
          <p:nvPr/>
        </p:nvSpPr>
        <p:spPr>
          <a:xfrm>
            <a:off x="1839686" y="1275933"/>
            <a:ext cx="5606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Perceptron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Logic Gate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Perceptron Implement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Multi-Layer Perceptron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 marL="514350" indent="-514350">
              <a:buAutoNum type="arabicPeriod"/>
            </a:pP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2331740"/>
            <a:ext cx="10550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퍼셉트론은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인공 신경망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(Artificial Neural Network, ANN)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구성요소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(Unit)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로서 다수의 값을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입력받아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출력하는 알고리즘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생물학적인 신경계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(Neural Network)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단위인 신경세포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(Neuron)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동작과정을 통계학적으로 모델링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한것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46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Perceptron-How to work Neuron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E5861-973A-319E-DEC3-A64F3731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4" y="1331419"/>
            <a:ext cx="7513320" cy="40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E7974F-C2F8-FB02-9899-D7C53FF7BCEA}"/>
              </a:ext>
            </a:extLst>
          </p:cNvPr>
          <p:cNvCxnSpPr>
            <a:cxnSpLocks/>
          </p:cNvCxnSpPr>
          <p:nvPr/>
        </p:nvCxnSpPr>
        <p:spPr>
          <a:xfrm>
            <a:off x="4539250" y="5483710"/>
            <a:ext cx="38927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33D34B-CAA6-ED92-57B4-115D6FDA08C7}"/>
              </a:ext>
            </a:extLst>
          </p:cNvPr>
          <p:cNvCxnSpPr>
            <a:cxnSpLocks/>
          </p:cNvCxnSpPr>
          <p:nvPr/>
        </p:nvCxnSpPr>
        <p:spPr>
          <a:xfrm>
            <a:off x="2906579" y="5483710"/>
            <a:ext cx="15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FCDC1D-4EBE-5CD8-380D-8F07DE6D3FC2}"/>
              </a:ext>
            </a:extLst>
          </p:cNvPr>
          <p:cNvCxnSpPr>
            <a:cxnSpLocks/>
          </p:cNvCxnSpPr>
          <p:nvPr/>
        </p:nvCxnSpPr>
        <p:spPr>
          <a:xfrm>
            <a:off x="8610600" y="5483710"/>
            <a:ext cx="65768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739F9-3CA2-45DD-0F4A-4D357DAA7B27}"/>
              </a:ext>
            </a:extLst>
          </p:cNvPr>
          <p:cNvSpPr txBox="1"/>
          <p:nvPr/>
        </p:nvSpPr>
        <p:spPr>
          <a:xfrm>
            <a:off x="3103123" y="5710136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99A7E-301C-D36F-8EAC-9ABE0FD83C72}"/>
              </a:ext>
            </a:extLst>
          </p:cNvPr>
          <p:cNvSpPr txBox="1"/>
          <p:nvPr/>
        </p:nvSpPr>
        <p:spPr>
          <a:xfrm>
            <a:off x="5887364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01DDE-2A4C-6E2C-ED64-D0656AD1A9B6}"/>
              </a:ext>
            </a:extLst>
          </p:cNvPr>
          <p:cNvSpPr txBox="1"/>
          <p:nvPr/>
        </p:nvSpPr>
        <p:spPr>
          <a:xfrm>
            <a:off x="8341189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출력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FBBD1-9DA6-107B-1B8E-E5D65705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6" y="1690866"/>
            <a:ext cx="2997354" cy="2730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/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입력 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출력신호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blipFill>
                <a:blip r:embed="rId3"/>
                <a:stretch>
                  <a:fillRect l="-1829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/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(1)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5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논리 회로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(Logic Gate)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하나 이상의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입력값에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대해 논리 연산을 수행하여 하나의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출력값을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얻는 전자회로를 뜻한다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NOT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기본 논리이며 이것들을 조합해서 다양한 표현이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3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F5C54-337A-BAF4-178F-51DB8ED5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2" y="2268016"/>
            <a:ext cx="3240000" cy="2280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34E1FF-2E3D-C3FB-1BEF-D2D27EEF5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22" y="2266438"/>
            <a:ext cx="3240000" cy="22831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495677-D57A-9C2C-DBEF-F6E40818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22" y="2309983"/>
            <a:ext cx="3240000" cy="2238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B308F-79D9-2AF1-B3E4-C76192D2AD07}"/>
              </a:ext>
            </a:extLst>
          </p:cNvPr>
          <p:cNvSpPr txBox="1"/>
          <p:nvPr/>
        </p:nvSpPr>
        <p:spPr>
          <a:xfrm>
            <a:off x="1410441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F1A4C-B598-E37D-6692-0575958239A5}"/>
              </a:ext>
            </a:extLst>
          </p:cNvPr>
          <p:cNvSpPr txBox="1"/>
          <p:nvPr/>
        </p:nvSpPr>
        <p:spPr>
          <a:xfrm>
            <a:off x="9006060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55AA1-7032-83FD-AA68-73B46B97275E}"/>
              </a:ext>
            </a:extLst>
          </p:cNvPr>
          <p:cNvSpPr txBox="1"/>
          <p:nvPr/>
        </p:nvSpPr>
        <p:spPr>
          <a:xfrm>
            <a:off x="5137052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323682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앞서 나온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NAND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퍼셉트론으로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7986E-7038-8B41-0ACF-3232E698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05" y="2998948"/>
            <a:ext cx="3919763" cy="2462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8674E-7696-B577-9CAF-435153F1791E}"/>
                  </a:ext>
                </a:extLst>
              </p:cNvPr>
              <p:cNvSpPr txBox="1"/>
              <p:nvPr/>
            </p:nvSpPr>
            <p:spPr>
              <a:xfrm>
                <a:off x="4911117" y="3781759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≤0.7)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8674E-7696-B577-9CAF-435153F1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117" y="3781759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727699" y="1611893"/>
                <a:ext cx="1055023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퍼셉트론의 식을 좀더 보기 편하게 하기 위해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치환하면 다음과 같은 식이 된다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편향이라 부른다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9" y="1611893"/>
                <a:ext cx="10550230" cy="1323439"/>
              </a:xfrm>
              <a:prstGeom prst="rect">
                <a:avLst/>
              </a:prstGeom>
              <a:blipFill>
                <a:blip r:embed="rId2"/>
                <a:stretch>
                  <a:fillRect l="-520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6F7F4A-6391-7613-133C-4200545B49D2}"/>
                  </a:ext>
                </a:extLst>
              </p:cNvPr>
              <p:cNvSpPr txBox="1"/>
              <p:nvPr/>
            </p:nvSpPr>
            <p:spPr>
              <a:xfrm>
                <a:off x="2675708" y="320750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(2)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6F7F4A-6391-7613-133C-4200545B4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08" y="3207504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40D029A-F7CE-CD78-8FEE-865C4B3B9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708" y="4332049"/>
            <a:ext cx="1924319" cy="1609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4E576-29FA-3691-CCAB-8B2FD1C1B723}"/>
                  </a:ext>
                </a:extLst>
              </p:cNvPr>
              <p:cNvSpPr txBox="1"/>
              <p:nvPr/>
            </p:nvSpPr>
            <p:spPr>
              <a:xfrm>
                <a:off x="3785359" y="4661305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−0.7+0.5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−0.7+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4E576-29FA-3691-CCAB-8B2FD1C1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59" y="4661305"/>
                <a:ext cx="609437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8867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53403</TotalTime>
  <Words>304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Lab_NPC1</cp:lastModifiedBy>
  <cp:revision>199</cp:revision>
  <dcterms:created xsi:type="dcterms:W3CDTF">2020-04-29T05:42:31Z</dcterms:created>
  <dcterms:modified xsi:type="dcterms:W3CDTF">2023-06-07T10:45:21Z</dcterms:modified>
</cp:coreProperties>
</file>