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3" r:id="rId2"/>
    <p:sldId id="300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r>
              <a:rPr lang="en-US" altLang="ko-KR" sz="3200" b="1" smtClean="0">
                <a:solidFill>
                  <a:schemeClr val="tx1"/>
                </a:solidFill>
              </a:rPr>
              <a:t>. Upgrade Speed of word2vec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xmlns="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2023-07-14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Word2vec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04" y="1507897"/>
            <a:ext cx="9131726" cy="4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Word2vec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8" y="1422413"/>
            <a:ext cx="9648872" cy="46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Word2vec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37" y="1303687"/>
            <a:ext cx="7382425" cy="48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1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네거티브 샘플링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지금 까지는 긍정적인 예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정답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대해서만 학습을 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정답이 아닌 것을 입력하면 어떤 것이 나오는지 모른다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앞서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시그모이드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함수를 이용하면 거짓을 나타내는 것이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이라 배웠다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어떻게 해야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나오게 되는지 알아본다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26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네거티브 샘플링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42823"/>
            <a:ext cx="9018252" cy="49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6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네거티브 샘플링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1" y="1719621"/>
            <a:ext cx="8053358" cy="3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  word2vec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사용한 어플리케이션의 예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얻은 단어의 분산 표현은 비슷한 단어를 찾는 용도로 이용이 가능하다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자연어 처리 분야에서 단어의 분산 표현이 중요한 이유는 전이 학습이 가능하다는 점입니다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전이 학습은 한 분야에서 배운 지식을 다른 분야에도 적용하는 방법입니다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자연어 문제를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풀때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먼저 큰 말뭉치로 학습을 끝난 후 분산 표현을 각자의 작업에 이용하는 방식으로 진행합니다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벡터 평가 방법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이용해서 단어의 분산 표현을 얻었을 때 이 분산 표현을 평가를 해야 한다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단어의 최종 정확도를 평가하려면 단어의 분산표현을 이용하여 다른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시스템을 학습 해야 평가가 이루어지기 때문에 시간이 오래 걸린다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단어의 유사성이나 유추 문제를 활용한 평가를 이용한다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유추 문제를 이용하면 단어의 의미나 문법적인 문제를 제대로 이해하고 있는지를 대략적으로 측정이 가능하다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4" y="1595688"/>
            <a:ext cx="555385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86" y="1684992"/>
            <a:ext cx="583011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– Embedding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80" y="1778568"/>
            <a:ext cx="7865010" cy="35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4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– Embedding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94" y="1442205"/>
            <a:ext cx="6552389" cy="46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7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– Embedding </a:t>
            </a:r>
            <a:r>
              <a:rPr lang="ko-KR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68" y="1980143"/>
            <a:ext cx="7987062" cy="35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6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Word2vec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남은 문제점은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이후의 처리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 곱과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Softmax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계층의 계산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네거티브 샘플링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부정적 샘플링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이라는 기법을 사용해 해결 가능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네거티브 샘플링을 이용하면 어휘가 아무리 많아져도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계산량을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낮은 수준에서 유지 가능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9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Word2vec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33" y="1397099"/>
            <a:ext cx="6512648" cy="53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2023-07-14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 Word2vec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89" y="1663043"/>
            <a:ext cx="4776356" cy="3744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94" y="1663043"/>
            <a:ext cx="503942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173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55601</TotalTime>
  <Words>331</Words>
  <Application>Microsoft Office PowerPoint</Application>
  <PresentationFormat>와이드스크린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Microsoft 계정</cp:lastModifiedBy>
  <cp:revision>354</cp:revision>
  <dcterms:created xsi:type="dcterms:W3CDTF">2020-04-29T05:42:31Z</dcterms:created>
  <dcterms:modified xsi:type="dcterms:W3CDTF">2023-07-14T09:10:46Z</dcterms:modified>
</cp:coreProperties>
</file>