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63" r:id="rId2"/>
    <p:sldId id="300" r:id="rId3"/>
    <p:sldId id="409" r:id="rId4"/>
    <p:sldId id="408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b="1" dirty="0">
                <a:solidFill>
                  <a:schemeClr val="tx1"/>
                </a:solidFill>
              </a:rPr>
              <a:t>6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Gate add RNN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="" xmlns:a16="http://schemas.microsoft.com/office/drawing/2014/main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2023-07-19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문제점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소실 대책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소실 문제를 해결하려면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RNN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계층의 구조를 바꿔야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게이트를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추가시키는 방법이 존재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GRU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3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LSTM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22" y="1459697"/>
            <a:ext cx="7112029" cy="2649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1513114" y="4724982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라는 경로가 존재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기억셀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셀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이라고 하며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LSTM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전용의 기억 메커니즘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데이터를 자기 자신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으로만 주고 받는다는 점이 특징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1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LSTM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1304567" y="5061866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에는 과거부터 현재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까지의 모든 정보가 저장되어있다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이것을 바탕으로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tanh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이용해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h(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은닉상태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출력합니다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45651"/>
            <a:ext cx="4855602" cy="34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6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LSTM –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5" y="1411255"/>
            <a:ext cx="6025318" cy="42489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23" y="3202120"/>
            <a:ext cx="5183041" cy="7281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123" y="4203035"/>
            <a:ext cx="5338685" cy="6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0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LSTM – forget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33" y="1683971"/>
            <a:ext cx="5543113" cy="40033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6" y="3507911"/>
            <a:ext cx="5369199" cy="6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LSTM 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기억 셀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31" y="1761170"/>
            <a:ext cx="5325103" cy="38054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34" y="3368562"/>
            <a:ext cx="4904541" cy="5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8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LSTM – input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07" y="1559141"/>
            <a:ext cx="5867516" cy="43122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423" y="3368792"/>
            <a:ext cx="5378033" cy="9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LSTM – LSTM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기울기 흐름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5" y="1932394"/>
            <a:ext cx="1157449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13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LSTM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5" y="1807122"/>
            <a:ext cx="7553733" cy="42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1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LSTM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79" y="1286584"/>
            <a:ext cx="5966421" cy="492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8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복습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48" y="2017877"/>
            <a:ext cx="9625517" cy="261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0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LSTM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98" y="1560581"/>
            <a:ext cx="739243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5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LSTM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31" y="1484940"/>
            <a:ext cx="584916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7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LSTM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66" y="1481176"/>
            <a:ext cx="9361528" cy="41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0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LSTM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86" y="1640876"/>
            <a:ext cx="10727736" cy="38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7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LSTM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사용한 언어모델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9" y="1326900"/>
            <a:ext cx="6144132" cy="51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6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LSTM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사용한 언어모델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결과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23" y="1296971"/>
            <a:ext cx="6803977" cy="53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 RNNLM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개선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LSTM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계층 다층화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5" y="1288326"/>
            <a:ext cx="5574358" cy="55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3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1010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 RNNLM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개선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드롭아웃에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의한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과적합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억제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69" y="1597697"/>
            <a:ext cx="8326320" cy="43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7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1010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 RNNLM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개선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드롭아웃에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의한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과적합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억제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323139"/>
            <a:ext cx="5963905" cy="53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5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1010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 RNNLM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개선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드롭아웃에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의한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과적합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억제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72" y="1482618"/>
            <a:ext cx="7721202" cy="42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7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복습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05" y="1227031"/>
            <a:ext cx="6983872" cy="49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21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1010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 RNNLM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개선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공유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7" y="1380433"/>
            <a:ext cx="2594582" cy="53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7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문제점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803570" y="1575487"/>
            <a:ext cx="1055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언어 모델은 주어진 단어들을 기초로 다음에 출현할 단어를 예측 하는 일을 합니다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28" y="2644770"/>
            <a:ext cx="9352840" cy="9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0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문제점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9" y="1534410"/>
            <a:ext cx="6704188" cy="44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문제점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59" y="1651206"/>
            <a:ext cx="9996681" cy="37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5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문제점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소실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23" y="1481186"/>
            <a:ext cx="6828781" cy="50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2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문제점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폭발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2" y="2879514"/>
            <a:ext cx="5489343" cy="1387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814" y="1783234"/>
            <a:ext cx="5350986" cy="389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1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2023-07-19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38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문제점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폭발 대책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09" y="2593242"/>
            <a:ext cx="4264544" cy="276771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785812" y="3705599"/>
            <a:ext cx="4074694" cy="543001"/>
            <a:chOff x="7700211" y="3705599"/>
            <a:chExt cx="4074694" cy="543001"/>
          </a:xfrm>
        </p:grpSpPr>
        <p:sp>
          <p:nvSpPr>
            <p:cNvPr id="7" name="TextBox 6"/>
            <p:cNvSpPr txBox="1"/>
            <p:nvPr/>
          </p:nvSpPr>
          <p:spPr>
            <a:xfrm>
              <a:off x="7780420" y="3792433"/>
              <a:ext cx="3994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g: </a:t>
              </a:r>
              <a:r>
                <a:rPr lang="ko-KR" altLang="en-US" dirty="0" smtClean="0"/>
                <a:t>가중치에 대한 모든 기울기를 총합</a:t>
              </a:r>
              <a:endParaRPr lang="ko-KR" altLang="en-US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0211" y="3705599"/>
              <a:ext cx="285790" cy="543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44717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55874</TotalTime>
  <Words>313</Words>
  <Application>Microsoft Office PowerPoint</Application>
  <PresentationFormat>와이드스크린</PresentationFormat>
  <Paragraphs>106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Microsoft 계정</cp:lastModifiedBy>
  <cp:revision>442</cp:revision>
  <dcterms:created xsi:type="dcterms:W3CDTF">2020-04-29T05:42:31Z</dcterms:created>
  <dcterms:modified xsi:type="dcterms:W3CDTF">2023-07-19T11:37:42Z</dcterms:modified>
</cp:coreProperties>
</file>