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63" r:id="rId2"/>
    <p:sldId id="371" r:id="rId3"/>
    <p:sldId id="372" r:id="rId4"/>
    <p:sldId id="373" r:id="rId5"/>
    <p:sldId id="374" r:id="rId6"/>
    <p:sldId id="375" r:id="rId7"/>
    <p:sldId id="3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200" b="1" dirty="0" smtClean="0">
                <a:solidFill>
                  <a:schemeClr val="tx1"/>
                </a:solidFill>
              </a:rPr>
              <a:t>오류 처리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xmlns="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2023-07-03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처리는 프로그램에 반드시 필요한 요소이다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입력이 이상하거나 디바이스가 실패할 경우의 대비책 이기 때문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처리를 위한 코드가 많으면 프로그램을 이해하는데 어려움이 발생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깔끔한 오류처리 코드를 작성하는 방법을 소개한다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오류코드보단 예외를 사용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4" y="1972142"/>
            <a:ext cx="6434148" cy="3615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5" y="2447452"/>
            <a:ext cx="6208030" cy="2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오류코드보단 예외를 사용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72" y="1344545"/>
            <a:ext cx="4486875" cy="4805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47" y="1504767"/>
            <a:ext cx="5230386" cy="14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Try Catch Finally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문부터 작성하라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블록에 들어가는 코드를 실행하면 어느 시점에서든 실행이 중단된 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catch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블록으로 넘어갈 수 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블록에서 무슨 일이 생기든지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catch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블록은 프로그램의 상태를 일관성 있게 유지해야 한다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예외사항이 발생할 코드를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짤때는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 catch finally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문으로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시작하는게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낫다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15" y="4039615"/>
            <a:ext cx="6322598" cy="2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미확인 예외를 사용하라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확인된 예외를 사용했던 당시에는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메서드를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선언할 때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메서드가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반환할 예외를 모두 정의했다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현재에는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확인된 예외를 사용하는 비용이 그렇지 않을 때 보다 비효율 적이라고 확인이 되었다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하위 함수에서 코드가 변경이 되면 상위 함수에서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부터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예외 항목을 주르륵 바꿔야 하기 때문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 처리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예외에 의미를 제공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확인되지 않은 예외를 사용할 때에는 전후 상황을 충분히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덧붙힌다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자바에서는 모든 예외에 호출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스택을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제공하지만 오류 메시지에 정보를 추가해 예외와 함께 던진다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57436</TotalTime>
  <Words>193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Microsoft 계정</cp:lastModifiedBy>
  <cp:revision>338</cp:revision>
  <dcterms:created xsi:type="dcterms:W3CDTF">2020-04-29T05:42:31Z</dcterms:created>
  <dcterms:modified xsi:type="dcterms:W3CDTF">2023-07-04T22:48:49Z</dcterms:modified>
</cp:coreProperties>
</file>