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63" r:id="rId2"/>
    <p:sldId id="260" r:id="rId3"/>
    <p:sldId id="300" r:id="rId4"/>
    <p:sldId id="371" r:id="rId5"/>
    <p:sldId id="372" r:id="rId6"/>
    <p:sldId id="373" r:id="rId7"/>
    <p:sldId id="374" r:id="rId8"/>
    <p:sldId id="334" r:id="rId9"/>
    <p:sldId id="335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</a:rPr>
              <a:t>1. </a:t>
            </a:r>
            <a:r>
              <a:rPr lang="en-US" altLang="ko-KR" sz="3200" b="1" dirty="0" err="1" smtClean="0">
                <a:solidFill>
                  <a:schemeClr val="tx1"/>
                </a:solidFill>
              </a:rPr>
              <a:t>Neuralnetwork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 review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xmlns="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2023-07-03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추론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추론 전체 그림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32" y="2002221"/>
            <a:ext cx="4070058" cy="38181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25" y="3309513"/>
            <a:ext cx="3444549" cy="12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6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추론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계층으로 클래스화 및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순전파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신경망에서의 처리를 계층으로 구현해 보자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완전연결계층에 의한 변환을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Affine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층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시그모이드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함수에 의한 변환을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Sigmoid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계층으로 구현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50" y="3854556"/>
            <a:ext cx="4489826" cy="25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4028844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만든 계층들을 가지고 순서대로 진행하면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맨 뒤의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score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추론 값이 도출이 됩니다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일련의 과정을 추론 이라고 하는데 학습하지 않은 신경망은 좋은 추론을 할 수가 없다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이번 절에서는 학습을 수행합니다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229" y="1488379"/>
            <a:ext cx="4489826" cy="25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3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손실함수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42318"/>
            <a:ext cx="105502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학습에서는 학습이 얼마나 잘 되고  있는지를 알기 위한 척도로 손실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loss)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사용합니다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손실은 학습 데이터와 신경망이 예측한 결과를 비교하여 예측이 얼마나 나쁜지를 도출한 스칼라 값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신경망에서의 손실은 손실함수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(loss function)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사용해 구한다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다중 클래스 분류에서는 손실함수로 흔히 교차 엔트로피 오차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(cross entropy error)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사용한다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9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손실함수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788265"/>
            <a:ext cx="8497988" cy="39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9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손실함수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45" y="2698980"/>
            <a:ext cx="2764985" cy="1584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623" y="2698980"/>
            <a:ext cx="3713777" cy="15822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553" y="2984770"/>
            <a:ext cx="3599247" cy="12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6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손실함수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70" y="1927346"/>
            <a:ext cx="7307210" cy="37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1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미분과 기울기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91" y="2760741"/>
            <a:ext cx="7919644" cy="2955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52" y="1782647"/>
            <a:ext cx="6506448" cy="9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2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연쇄 법칙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42318"/>
            <a:ext cx="10550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시 신경망은 학습 데이터를 주면 손실을 출력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우리가 얻고자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하는것은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각 매개변수에 대한 손실의 기울기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이를 이용해 매개변수 갱신을 진행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이를 위해 오차 역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전파법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(back propagation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등장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오차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역전파법을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이해하기 위해 연쇄 법칙이 등장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03" y="4885127"/>
            <a:ext cx="1999507" cy="6827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474" y="4705146"/>
            <a:ext cx="1817996" cy="8424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726" y="4404640"/>
            <a:ext cx="2525747" cy="14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1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계산 그래프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06" y="1770966"/>
            <a:ext cx="8030426" cy="41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5F41C7-1A46-B56A-9FAE-F02983C84F30}"/>
              </a:ext>
            </a:extLst>
          </p:cNvPr>
          <p:cNvSpPr txBox="1"/>
          <p:nvPr/>
        </p:nvSpPr>
        <p:spPr>
          <a:xfrm>
            <a:off x="1839686" y="1275933"/>
            <a:ext cx="79835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수학과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복습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바른 학습을 위해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적절한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 찾기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계산 그래프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7" y="2627731"/>
            <a:ext cx="5609297" cy="27237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309" y="2627731"/>
            <a:ext cx="7080509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1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계산 그래프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09" y="1447490"/>
            <a:ext cx="6567809" cy="49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계산 그래프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96" y="1621780"/>
            <a:ext cx="7519861" cy="45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09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계산 그래프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66" y="2080078"/>
            <a:ext cx="5164666" cy="3326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02" y="2080078"/>
            <a:ext cx="4603101" cy="33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11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기울기 도출과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역전파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87" y="2966746"/>
            <a:ext cx="2504654" cy="12523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70" y="1963245"/>
            <a:ext cx="5047130" cy="32593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940" y="1707581"/>
            <a:ext cx="1710441" cy="5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82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기울기 도출과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역전파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879162"/>
            <a:ext cx="2149669" cy="623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17" y="1339687"/>
            <a:ext cx="6617194" cy="51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1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기울기 도출과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역전파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69" y="1828025"/>
            <a:ext cx="3350718" cy="498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291" y="2326105"/>
            <a:ext cx="6602182" cy="43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1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49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가중치 갱신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42318"/>
            <a:ext cx="10550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매개변수를 그 기울기와 반대 방향으로 갱신하는 방법이 경사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하강법이다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그중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가장 간단한 방법이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확률적경사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하강법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(stochastic gradient descent)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방법이다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확률적 이라는 뜻은 무작위로 선택된 데이터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미니배치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기울기를 이용한다는 뜻이다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SGD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가중치를 기울기 방향으로 일정한 거리만큼 갱신하는 방법입니다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82" y="4707194"/>
            <a:ext cx="4515918" cy="14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수학과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복습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행렬과 벡터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34" y="1524260"/>
            <a:ext cx="3797495" cy="2184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16" y="4094496"/>
            <a:ext cx="4153113" cy="1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수학과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복습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행렬의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원소별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연산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행렬과 벡터를 사용해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원소별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연산이 사용 가능하다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40" y="2678181"/>
            <a:ext cx="8765760" cy="2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수학과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복습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브로드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캐스트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94" y="1670886"/>
            <a:ext cx="7328277" cy="1384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94" y="3708772"/>
            <a:ext cx="7671194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수학과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복습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백터의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내적과 행렬의 곱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43" y="1654250"/>
            <a:ext cx="2984653" cy="419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52" y="2333459"/>
            <a:ext cx="5562886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6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수학과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복습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행렬의 형상 확인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09" y="2415171"/>
            <a:ext cx="5626389" cy="2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추론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추론 전체 그림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87" y="1975691"/>
            <a:ext cx="4089610" cy="3581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21" y="2002482"/>
            <a:ext cx="3968710" cy="69663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83533" y="2275387"/>
            <a:ext cx="700217" cy="2784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54262" y="2275386"/>
            <a:ext cx="700217" cy="2784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83533" y="5196763"/>
            <a:ext cx="1071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가중치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3203" y="5196763"/>
            <a:ext cx="1071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가중치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927613" y="2275387"/>
            <a:ext cx="700217" cy="2784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83968" y="2275387"/>
            <a:ext cx="700217" cy="2784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7613" y="2007593"/>
            <a:ext cx="1071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+ </a:t>
            </a:r>
            <a:r>
              <a:rPr lang="ko-KR" altLang="en-US" sz="1100" dirty="0" smtClean="0"/>
              <a:t>편향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664117" y="2002482"/>
            <a:ext cx="1071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+ </a:t>
            </a:r>
            <a:r>
              <a:rPr lang="ko-KR" altLang="en-US" sz="1100" dirty="0" smtClean="0"/>
              <a:t>편향</a:t>
            </a:r>
            <a:endParaRPr lang="ko-KR" altLang="en-US" sz="11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376" y="4349474"/>
            <a:ext cx="6506448" cy="9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2023-07-03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신경망의 추론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추론 전체 그림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68" y="1616375"/>
            <a:ext cx="2162007" cy="5971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3335485" y="1683146"/>
            <a:ext cx="1055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몇 개의 층을 거쳐도 선형으로 밖에 표현이 되지 않음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25" y="2627866"/>
            <a:ext cx="3346138" cy="32850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4" y="2742243"/>
            <a:ext cx="3142766" cy="30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396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55316</TotalTime>
  <Words>481</Words>
  <Application>Microsoft Office PowerPoint</Application>
  <PresentationFormat>와이드스크린</PresentationFormat>
  <Paragraphs>128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Microsoft 계정</cp:lastModifiedBy>
  <cp:revision>329</cp:revision>
  <dcterms:created xsi:type="dcterms:W3CDTF">2020-04-29T05:42:31Z</dcterms:created>
  <dcterms:modified xsi:type="dcterms:W3CDTF">2023-07-03T11:28:09Z</dcterms:modified>
</cp:coreProperties>
</file>