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96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5B6176"/>
                </a:solidFill>
              </a:rPr>
              <a:t>로또 번호 추천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5B6176"/>
                </a:solidFill>
              </a:rPr>
              <a:t>프로그램</a:t>
            </a:r>
            <a:r>
              <a:rPr lang="en-US" altLang="ko-KR" sz="2800" b="1" i="1" kern="0" dirty="0">
                <a:solidFill>
                  <a:srgbClr val="5B6176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5B6176"/>
                </a:solidFill>
              </a:rPr>
              <a:t>* </a:t>
            </a:r>
            <a:r>
              <a:rPr lang="ko-KR" altLang="en-US" sz="1100" dirty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>
                <a:solidFill>
                  <a:srgbClr val="5B6176"/>
                </a:solidFill>
              </a:rPr>
              <a:t>.</a:t>
            </a:r>
            <a:endParaRPr lang="en-US" altLang="ko-KR" sz="1100" b="1" dirty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5B6176"/>
                </a:solidFill>
              </a:rPr>
              <a:t>* </a:t>
            </a:r>
            <a:r>
              <a:rPr lang="ko-KR" altLang="en-US" sz="1100" dirty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>
                <a:solidFill>
                  <a:srgbClr val="5B6176"/>
                </a:solidFill>
              </a:rPr>
              <a:t>.</a:t>
            </a:r>
            <a:endParaRPr lang="en-US" altLang="ko-KR" sz="1100" b="1" dirty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5B6176"/>
                </a:solidFill>
              </a:rPr>
              <a:t>* </a:t>
            </a:r>
            <a:r>
              <a:rPr lang="ko-KR" altLang="en-US" sz="1100" dirty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>
                <a:solidFill>
                  <a:srgbClr val="5B6176"/>
                </a:solidFill>
              </a:rPr>
              <a:t>.</a:t>
            </a:r>
            <a:endParaRPr lang="en-US" altLang="ko-KR" sz="1100" b="1" dirty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시작 </a:t>
            </a:r>
            <a:r>
              <a:rPr lang="en-US" altLang="ko-KR" sz="1400" b="1" dirty="0">
                <a:solidFill>
                  <a:srgbClr val="5B6176"/>
                </a:solidFill>
              </a:rPr>
              <a:t>&amp; </a:t>
            </a:r>
            <a:r>
              <a:rPr lang="ko-KR" altLang="en-US" sz="1400" b="1" dirty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종료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 고찰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30380"/>
              </p:ext>
            </p:extLst>
          </p:nvPr>
        </p:nvGraphicFramePr>
        <p:xfrm>
          <a:off x="4849239" y="2233153"/>
          <a:ext cx="6486026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B6176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패턴 코드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패턴에 대해 조금 더 구체적인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코드를 구현하지 못한 것이 아쉽습니다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공급자 문제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엑셀을 연동할 때 일부 컴퓨터에서 공급자 문제가 발생하는데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이를 사용자가 처리하기에는 번거로움이 있어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보완이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 파일을 매번 수정해야 되는 점이 발생해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부분에 대한 해결이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2457662"/>
            <a:ext cx="3819693" cy="24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5B6176"/>
                </a:solidFill>
              </a:rPr>
              <a:t>1. </a:t>
            </a:r>
            <a:r>
              <a:rPr lang="ko-KR" altLang="en-US" sz="1400" dirty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5B6176"/>
                </a:solidFill>
              </a:rPr>
              <a:t>2. </a:t>
            </a:r>
            <a:r>
              <a:rPr lang="ko-KR" altLang="en-US" sz="1400" dirty="0">
                <a:solidFill>
                  <a:srgbClr val="5B6176"/>
                </a:solidFill>
              </a:rPr>
              <a:t>알고리즘</a:t>
            </a:r>
            <a:r>
              <a:rPr lang="en-US" altLang="ko-KR" sz="1400" dirty="0">
                <a:solidFill>
                  <a:srgbClr val="5B6176"/>
                </a:solidFill>
              </a:rPr>
              <a:t>, </a:t>
            </a:r>
            <a:r>
              <a:rPr lang="ko-KR" altLang="en-US" sz="1400" dirty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5B6176"/>
                </a:solidFill>
              </a:rPr>
              <a:t>3. </a:t>
            </a:r>
            <a:r>
              <a:rPr lang="en-US" altLang="ko-KR" sz="1400" dirty="0" err="1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100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5B6176"/>
                </a:solidFill>
              </a:rPr>
              <a:t>4. </a:t>
            </a:r>
            <a:r>
              <a:rPr lang="ko-KR" altLang="en-US" sz="1400" dirty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>
                <a:solidFill>
                  <a:srgbClr val="5B6176"/>
                </a:solidFill>
              </a:rPr>
              <a:t> 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5B6176"/>
                </a:solidFill>
              </a:rPr>
              <a:t>C#</a:t>
            </a:r>
            <a:r>
              <a:rPr lang="ko-KR" altLang="en-US" sz="900" dirty="0">
                <a:solidFill>
                  <a:srgbClr val="5B6176"/>
                </a:solidFill>
              </a:rPr>
              <a:t> 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IDE</a:t>
            </a:r>
            <a:r>
              <a:rPr lang="ko-KR" altLang="en-US" sz="1400" b="1" dirty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5B6176"/>
                </a:solidFill>
              </a:rPr>
              <a:t>Visual Studio 2019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B6176"/>
                </a:solidFill>
              </a:rPr>
              <a:t>윤인성 </a:t>
            </a:r>
            <a:r>
              <a:rPr lang="en-US" altLang="ko-KR" sz="1200" dirty="0">
                <a:solidFill>
                  <a:srgbClr val="5B6176"/>
                </a:solidFill>
              </a:rPr>
              <a:t>-</a:t>
            </a:r>
            <a:r>
              <a:rPr lang="ko-KR" altLang="en-US" sz="1200" dirty="0">
                <a:solidFill>
                  <a:srgbClr val="5B6176"/>
                </a:solidFill>
              </a:rPr>
              <a:t> </a:t>
            </a:r>
            <a:r>
              <a:rPr lang="en-US" altLang="ko-KR" sz="1200" dirty="0">
                <a:solidFill>
                  <a:srgbClr val="5B6176"/>
                </a:solidFill>
              </a:rPr>
              <a:t>C# </a:t>
            </a:r>
            <a:r>
              <a:rPr lang="ko-KR" altLang="en-US" sz="1200" dirty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>
                <a:solidFill>
                  <a:srgbClr val="5B6176"/>
                </a:solidFill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추첨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조회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</a:rPr>
                  <a:t>연결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</a:rPr>
                  <a:t>링크 연결</a:t>
                </a: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</a:rPr>
                  <a:t>링크 연결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다음 창 연결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>
                      <a:solidFill>
                        <a:schemeClr val="bg1"/>
                      </a:solidFill>
                    </a:rPr>
                    <a:t>번호 추첨</a:t>
                  </a: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다음 창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B6176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5B6176"/>
                </a:solidFill>
              </a:rPr>
              <a:t>* </a:t>
            </a:r>
            <a:r>
              <a:rPr lang="ko-KR" altLang="en-US" sz="1100" dirty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추첨</a:t>
            </a:r>
            <a:r>
              <a:rPr lang="ko-KR" altLang="en-US" sz="900" dirty="0">
                <a:solidFill>
                  <a:srgbClr val="5B6176"/>
                </a:solidFill>
              </a:rPr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툴팁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링크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19625" y="4770031"/>
            <a:ext cx="7153069" cy="54563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추첨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시스템 종료 문구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38129" y="5188257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박스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엑셀 시트 출력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엑셀 불러오기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링크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450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359</cp:revision>
  <dcterms:created xsi:type="dcterms:W3CDTF">2021-04-05T15:03:00Z</dcterms:created>
  <dcterms:modified xsi:type="dcterms:W3CDTF">2022-06-10T02:39:28Z</dcterms:modified>
</cp:coreProperties>
</file>