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811" y="307531"/>
            <a:ext cx="8312172" cy="7618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0354" y="9103868"/>
            <a:ext cx="9423951" cy="13009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792" y="6971068"/>
            <a:ext cx="3001812" cy="7618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9239139" cy="6540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761" y="2162898"/>
            <a:ext cx="5601635" cy="2305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294" y="353098"/>
            <a:ext cx="2046621" cy="8651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1693" y="1524439"/>
            <a:ext cx="4266667" cy="63443"/>
            <a:chOff x="571693" y="1524439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71693" y="1524439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57149" y="932074"/>
            <a:ext cx="6546165" cy="3483435"/>
            <a:chOff x="9857149" y="932074"/>
            <a:chExt cx="6546165" cy="34834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7149" y="932074"/>
              <a:ext cx="6546165" cy="34834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08971" y="5785576"/>
            <a:ext cx="9971590" cy="1397217"/>
            <a:chOff x="7808971" y="5785576"/>
            <a:chExt cx="9971590" cy="13972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8971" y="5785576"/>
              <a:ext cx="9971590" cy="13972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1735" y="180486"/>
            <a:ext cx="2291905" cy="6603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062" y="4980048"/>
            <a:ext cx="2431072" cy="7003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93934" y="6575675"/>
            <a:ext cx="1307875" cy="415864"/>
            <a:chOff x="6993934" y="6575675"/>
            <a:chExt cx="1307875" cy="4158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3934" y="6575675"/>
              <a:ext cx="1307875" cy="4158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4479" y="6523149"/>
            <a:ext cx="1656785" cy="7003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761" y="4743535"/>
            <a:ext cx="5673316" cy="11234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9072" y="2161556"/>
            <a:ext cx="5239632" cy="4049846"/>
            <a:chOff x="479072" y="2161556"/>
            <a:chExt cx="5239632" cy="404984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72" y="2161556"/>
              <a:ext cx="5239632" cy="40498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61831" y="2161556"/>
            <a:ext cx="5294890" cy="5457452"/>
            <a:chOff x="5761831" y="2161556"/>
            <a:chExt cx="5294890" cy="54574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1831" y="2161556"/>
              <a:ext cx="5294890" cy="5457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8643" y="4705626"/>
            <a:ext cx="6171429" cy="4608000"/>
            <a:chOff x="11668643" y="4705626"/>
            <a:chExt cx="6171429" cy="46080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8643" y="4705626"/>
              <a:ext cx="6171429" cy="46080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543" y="6465642"/>
            <a:ext cx="2329162" cy="1228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6175" y="7764813"/>
            <a:ext cx="2869167" cy="12284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16114" y="4033320"/>
            <a:ext cx="3001541" cy="700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98795" y="6671371"/>
            <a:ext cx="2520689" cy="2257018"/>
            <a:chOff x="14298795" y="6671371"/>
            <a:chExt cx="2520689" cy="22570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8795" y="6671371"/>
              <a:ext cx="2520689" cy="2257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1355437"/>
            <a:ext cx="8167251" cy="3714333"/>
            <a:chOff x="9142857" y="1355437"/>
            <a:chExt cx="8167251" cy="37143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355437"/>
              <a:ext cx="8167251" cy="371433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75810" y="8887318"/>
            <a:ext cx="2426507" cy="9604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5993" y="5228129"/>
            <a:ext cx="6550502" cy="10960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5931" y="1355437"/>
            <a:ext cx="6347205" cy="3431742"/>
            <a:chOff x="2245931" y="1355437"/>
            <a:chExt cx="6347205" cy="34317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5931" y="1355437"/>
              <a:ext cx="6347205" cy="34317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2627" y="4933490"/>
            <a:ext cx="6426277" cy="1012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61" y="378495"/>
            <a:ext cx="2046622" cy="8651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64180" y="743875"/>
            <a:ext cx="3081516" cy="7293529"/>
            <a:chOff x="6564180" y="743875"/>
            <a:chExt cx="3081516" cy="72935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4180" y="743875"/>
              <a:ext cx="3081516" cy="72935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59221" y="758251"/>
            <a:ext cx="3458063" cy="7293529"/>
            <a:chOff x="14059221" y="758251"/>
            <a:chExt cx="3458063" cy="72935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9221" y="758251"/>
              <a:ext cx="3458063" cy="72935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518" y="1803506"/>
            <a:ext cx="5750219" cy="2305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54823" y="7008094"/>
            <a:ext cx="1307875" cy="415864"/>
            <a:chOff x="8854823" y="7008094"/>
            <a:chExt cx="1307875" cy="4158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4823" y="7008094"/>
              <a:ext cx="1307875" cy="41586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0121" y="6657666"/>
            <a:ext cx="1320594" cy="12284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025638" y="7008094"/>
            <a:ext cx="1307875" cy="415864"/>
            <a:chOff x="13025638" y="7008094"/>
            <a:chExt cx="1307875" cy="4158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25638" y="7008094"/>
              <a:ext cx="1307875" cy="4158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36910" y="6657666"/>
            <a:ext cx="1320594" cy="12284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96887" y="1342264"/>
            <a:ext cx="1307875" cy="415864"/>
            <a:chOff x="12996887" y="1342264"/>
            <a:chExt cx="1307875" cy="415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6887" y="1342264"/>
              <a:ext cx="1307875" cy="4158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08137" y="991832"/>
            <a:ext cx="1320594" cy="12284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6254" y="2057143"/>
            <a:ext cx="4749398" cy="6171429"/>
            <a:chOff x="1606254" y="2057143"/>
            <a:chExt cx="4749398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54" y="2057143"/>
              <a:ext cx="474939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54717" y="2398977"/>
            <a:ext cx="2117266" cy="448265"/>
            <a:chOff x="4354717" y="2398977"/>
            <a:chExt cx="2117266" cy="4482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717" y="2398977"/>
              <a:ext cx="2117266" cy="4482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8649" y="2139887"/>
            <a:ext cx="4197581" cy="7110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38455" y="6089925"/>
            <a:ext cx="2117266" cy="448265"/>
            <a:chOff x="4038455" y="6089925"/>
            <a:chExt cx="2117266" cy="4482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455" y="6089925"/>
              <a:ext cx="2117266" cy="4482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6764" y="5859591"/>
            <a:ext cx="2387850" cy="711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1882" y="2681220"/>
            <a:ext cx="6171429" cy="3202952"/>
            <a:chOff x="10461882" y="2681220"/>
            <a:chExt cx="6171429" cy="32029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61882" y="2681220"/>
              <a:ext cx="6171429" cy="3202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3249" y="3360037"/>
            <a:ext cx="2117266" cy="448265"/>
            <a:chOff x="9403249" y="3360037"/>
            <a:chExt cx="2117266" cy="4482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3249" y="3360037"/>
              <a:ext cx="2117266" cy="4482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0909" y="3209468"/>
            <a:ext cx="3034945" cy="7110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628775" cy="2305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14896" y="5936914"/>
            <a:ext cx="3476647" cy="3220840"/>
            <a:chOff x="4914896" y="5936914"/>
            <a:chExt cx="3476647" cy="32208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896" y="5936914"/>
              <a:ext cx="3476647" cy="3220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1548" y="6522754"/>
            <a:ext cx="3928569" cy="2049161"/>
            <a:chOff x="661548" y="6522754"/>
            <a:chExt cx="3928569" cy="20491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548" y="6522754"/>
              <a:ext cx="3928569" cy="20491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309" y="8931268"/>
            <a:ext cx="3003095" cy="8651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56944" y="8931268"/>
            <a:ext cx="2184476" cy="865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6602781"/>
            <a:ext cx="2280422" cy="1889107"/>
            <a:chOff x="9142857" y="6602781"/>
            <a:chExt cx="2280422" cy="18891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6602781"/>
              <a:ext cx="2280422" cy="18891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34886" y="8960019"/>
            <a:ext cx="3382786" cy="8651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5312" y="628511"/>
            <a:ext cx="8602625" cy="5308403"/>
            <a:chOff x="7995312" y="628511"/>
            <a:chExt cx="8602625" cy="53084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5312" y="628511"/>
              <a:ext cx="8602625" cy="53084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07396" y="5872025"/>
            <a:ext cx="3285235" cy="8651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780251" cy="1714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3223" y="6944853"/>
            <a:ext cx="2752951" cy="1513707"/>
            <a:chOff x="823223" y="6944853"/>
            <a:chExt cx="2752951" cy="15137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223" y="6944853"/>
              <a:ext cx="2752951" cy="15137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2246" y="2618387"/>
            <a:ext cx="6809303" cy="4861488"/>
            <a:chOff x="9502246" y="2618387"/>
            <a:chExt cx="6809303" cy="4861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2246" y="2618387"/>
              <a:ext cx="6809303" cy="48614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78078" y="6944853"/>
            <a:ext cx="2074688" cy="1610353"/>
            <a:chOff x="5478078" y="6944853"/>
            <a:chExt cx="2074688" cy="16103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8078" y="6944853"/>
              <a:ext cx="2074688" cy="161035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516" y="8816261"/>
            <a:ext cx="3418390" cy="86519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32245" y="8859386"/>
            <a:ext cx="3833684" cy="8651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47882" y="3185408"/>
            <a:ext cx="1307875" cy="415864"/>
            <a:chOff x="8247882" y="3185408"/>
            <a:chExt cx="1307875" cy="4158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7882" y="3185408"/>
              <a:ext cx="1307875" cy="4158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59128" y="2834975"/>
            <a:ext cx="1320594" cy="122842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60624" y="2336206"/>
            <a:ext cx="7001699" cy="3633859"/>
            <a:chOff x="10260624" y="2336206"/>
            <a:chExt cx="7001699" cy="36338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0624" y="2336206"/>
              <a:ext cx="7001699" cy="36338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0280" y="3956433"/>
            <a:ext cx="3034945" cy="7110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02620" y="4107002"/>
            <a:ext cx="2117266" cy="448265"/>
            <a:chOff x="9302620" y="4107002"/>
            <a:chExt cx="2117266" cy="4482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2620" y="4107002"/>
              <a:ext cx="2117266" cy="4482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882" y="2336206"/>
            <a:ext cx="5739367" cy="5029445"/>
            <a:chOff x="681882" y="2336206"/>
            <a:chExt cx="5739367" cy="50294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882" y="2336206"/>
              <a:ext cx="5739367" cy="50294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6516" y="3086325"/>
            <a:ext cx="3416801" cy="7110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32581" y="3347721"/>
            <a:ext cx="2117266" cy="493178"/>
            <a:chOff x="4132581" y="3347721"/>
            <a:chExt cx="2117266" cy="493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2581" y="3347721"/>
              <a:ext cx="2117266" cy="4931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6001" y="2339039"/>
            <a:ext cx="5760015" cy="55681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860" y="1771603"/>
            <a:ext cx="4261736" cy="2567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74890" cy="461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2625" y="3756415"/>
            <a:ext cx="10042719" cy="44953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9794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50" y="1275007"/>
            <a:ext cx="4266667" cy="63443"/>
            <a:chOff x="323450" y="1275007"/>
            <a:chExt cx="4266667" cy="634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3450" y="1275007"/>
              <a:ext cx="4266667" cy="634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61" y="378495"/>
            <a:ext cx="2046621" cy="8651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18" y="1803506"/>
            <a:ext cx="5756192" cy="1714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7801" y="4025318"/>
            <a:ext cx="7823769" cy="4438080"/>
            <a:chOff x="657801" y="4025318"/>
            <a:chExt cx="7823769" cy="44380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801" y="4025318"/>
              <a:ext cx="7823769" cy="4438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60467" y="1043647"/>
            <a:ext cx="5032687" cy="7269437"/>
            <a:chOff x="11960467" y="1043647"/>
            <a:chExt cx="5032687" cy="72694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0467" y="1043647"/>
              <a:ext cx="5032687" cy="72694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83335" y="7355443"/>
            <a:ext cx="2026615" cy="15644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19388" y="7616842"/>
            <a:ext cx="2117266" cy="493178"/>
            <a:chOff x="8219388" y="7616842"/>
            <a:chExt cx="2117266" cy="493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9388" y="7616842"/>
              <a:ext cx="2117266" cy="4931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34479" y="3971986"/>
            <a:ext cx="3320804" cy="11377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8652" y="4388146"/>
            <a:ext cx="2117266" cy="493178"/>
            <a:chOff x="2298652" y="4388146"/>
            <a:chExt cx="2117266" cy="4931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98652" y="4388146"/>
              <a:ext cx="2117266" cy="49317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5687" y="990316"/>
            <a:ext cx="3320804" cy="15644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51671" y="1433138"/>
            <a:ext cx="2117266" cy="493178"/>
            <a:chOff x="10451671" y="1433138"/>
            <a:chExt cx="2117266" cy="4931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51671" y="1433138"/>
              <a:ext cx="2117266" cy="49317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422926" cy="15148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4424" y="1870261"/>
            <a:ext cx="4614837" cy="6171429"/>
            <a:chOff x="1774424" y="1870261"/>
            <a:chExt cx="461483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424" y="1870261"/>
              <a:ext cx="4614837" cy="617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5910" y="8198110"/>
            <a:ext cx="4085456" cy="15174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7195" y="8198110"/>
            <a:ext cx="3959570" cy="1517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33439" y="1986140"/>
            <a:ext cx="6871999" cy="5939670"/>
            <a:chOff x="9633439" y="1986140"/>
            <a:chExt cx="6871999" cy="59396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3439" y="1986140"/>
              <a:ext cx="6871999" cy="59396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39413" y="511781"/>
            <a:ext cx="14368253" cy="7474736"/>
            <a:chOff x="3439413" y="511781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7044" y="39412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97" y="3105369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79794" cy="461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7406" y="7921627"/>
            <a:ext cx="8253538" cy="8651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3582" y="2537977"/>
            <a:ext cx="2617842" cy="30062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6687" y="2537977"/>
            <a:ext cx="2617842" cy="3006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3711" y="3195486"/>
            <a:ext cx="2792301" cy="6095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4306" y="5192424"/>
            <a:ext cx="2617842" cy="30062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9773" y="5601058"/>
            <a:ext cx="1816358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305" y="2537974"/>
            <a:ext cx="2617845" cy="30062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3579" y="5192428"/>
            <a:ext cx="2617845" cy="30062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16551" y="5601058"/>
            <a:ext cx="1816358" cy="6095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46687" y="5192424"/>
            <a:ext cx="2617842" cy="30062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12192" y="5601058"/>
            <a:ext cx="1841501" cy="609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30296" y="3195487"/>
            <a:ext cx="2006983" cy="11272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12192" y="3195487"/>
            <a:ext cx="1816359" cy="609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19774" y="4892932"/>
            <a:ext cx="4266667" cy="63443"/>
            <a:chOff x="1919774" y="4892932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919774" y="489293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99274" y="4892932"/>
            <a:ext cx="4266667" cy="63443"/>
            <a:chOff x="12099274" y="4892932"/>
            <a:chExt cx="4266667" cy="63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2099274" y="489293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9524" y="4892932"/>
            <a:ext cx="4266667" cy="63443"/>
            <a:chOff x="7009524" y="4892932"/>
            <a:chExt cx="4266667" cy="63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7009524" y="4892932"/>
              <a:ext cx="4266667" cy="63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69398" y="695672"/>
            <a:ext cx="1457932" cy="7618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03991" y="9338748"/>
            <a:ext cx="578833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73215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82"/>
            <a:ext cx="5469198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5528" y="360873"/>
            <a:ext cx="5111698" cy="34234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6010" y="3878254"/>
            <a:ext cx="2829721" cy="11581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4377"/>
            <a:ext cx="5477904" cy="457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165" y="1016394"/>
            <a:ext cx="5556841" cy="7097938"/>
            <a:chOff x="549165" y="1016394"/>
            <a:chExt cx="5556841" cy="70979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165" y="1016394"/>
              <a:ext cx="5556841" cy="70979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47607" y="3822358"/>
            <a:ext cx="5295294" cy="4291975"/>
            <a:chOff x="6747607" y="3822358"/>
            <a:chExt cx="5295294" cy="42919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7607" y="3822358"/>
              <a:ext cx="5295294" cy="42919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2916" y="6385236"/>
            <a:ext cx="2198687" cy="1130675"/>
            <a:chOff x="5092916" y="6385236"/>
            <a:chExt cx="2198687" cy="11306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2916" y="6385236"/>
              <a:ext cx="2198687" cy="11306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3648" y="6197385"/>
            <a:ext cx="1509743" cy="547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646" y="302068"/>
            <a:ext cx="2261907" cy="2130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451" y="2799314"/>
            <a:ext cx="5784717" cy="5224905"/>
            <a:chOff x="334451" y="2799314"/>
            <a:chExt cx="5784717" cy="52249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451" y="2799314"/>
              <a:ext cx="5784717" cy="5224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181" y="3848380"/>
            <a:ext cx="4859764" cy="4132713"/>
            <a:chOff x="6464181" y="3848380"/>
            <a:chExt cx="4859764" cy="41327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181" y="3848380"/>
              <a:ext cx="4859764" cy="41327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46329" y="2489340"/>
            <a:ext cx="4832658" cy="5348172"/>
            <a:chOff x="12546329" y="2489340"/>
            <a:chExt cx="4832658" cy="53481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6329" y="2489340"/>
              <a:ext cx="4832658" cy="53481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2312" y="8461488"/>
            <a:ext cx="3990651" cy="8783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5993" y="5914736"/>
            <a:ext cx="1303145" cy="259568"/>
            <a:chOff x="865993" y="5914736"/>
            <a:chExt cx="1303145" cy="2595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993" y="5914736"/>
              <a:ext cx="1303145" cy="25956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908" y="5885422"/>
            <a:ext cx="1413101" cy="3908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0183" y="8243097"/>
            <a:ext cx="3932713" cy="14053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80412" y="8199974"/>
            <a:ext cx="3846858" cy="14053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6668" y="9554382"/>
            <a:ext cx="547533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696" y="2304041"/>
            <a:ext cx="6777946" cy="6859281"/>
            <a:chOff x="464696" y="2304041"/>
            <a:chExt cx="6777946" cy="68592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96" y="2304041"/>
              <a:ext cx="6777946" cy="68592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889699"/>
            <a:ext cx="7256710" cy="2828684"/>
            <a:chOff x="9142857" y="889699"/>
            <a:chExt cx="7256710" cy="28286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889699"/>
              <a:ext cx="7256710" cy="28286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646" y="302068"/>
            <a:ext cx="2261907" cy="21306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067" y="9269955"/>
            <a:ext cx="7747230" cy="8783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76983" y="3839106"/>
            <a:ext cx="8054203" cy="8783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854149"/>
            <a:ext cx="3834893" cy="2677697"/>
            <a:chOff x="9142857" y="4854149"/>
            <a:chExt cx="3834893" cy="2677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4854149"/>
              <a:ext cx="3834893" cy="2677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76983" y="7810983"/>
            <a:ext cx="3926534" cy="8783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8" y="9554382"/>
            <a:ext cx="5473105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7" y="2969901"/>
            <a:ext cx="4404885" cy="49650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51239"/>
            <a:ext cx="547466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760" y="2528459"/>
            <a:ext cx="6229885" cy="20914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935" y="925117"/>
            <a:ext cx="2966073" cy="6603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9981" y="1803860"/>
            <a:ext cx="4266667" cy="63443"/>
            <a:chOff x="579981" y="1803860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79981" y="1803860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5474444" cy="461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38814" y="313463"/>
            <a:ext cx="10420447" cy="6863392"/>
            <a:chOff x="7438814" y="313463"/>
            <a:chExt cx="10420447" cy="68633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8814" y="313463"/>
              <a:ext cx="10420447" cy="6863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4654" y="6149146"/>
            <a:ext cx="1381671" cy="443897"/>
            <a:chOff x="6344654" y="6149146"/>
            <a:chExt cx="1381671" cy="4438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4654" y="6149146"/>
              <a:ext cx="1381671" cy="4438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3543" y="858817"/>
            <a:ext cx="1212782" cy="356786"/>
            <a:chOff x="6513543" y="858817"/>
            <a:chExt cx="1212782" cy="3567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3543" y="858817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06516" y="6949163"/>
            <a:ext cx="1212782" cy="356786"/>
            <a:chOff x="11306516" y="6949163"/>
            <a:chExt cx="1212782" cy="3567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1306516" y="6949163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1777" y="6949163"/>
            <a:ext cx="1212782" cy="356786"/>
            <a:chOff x="14221777" y="6949163"/>
            <a:chExt cx="1212782" cy="356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4221777" y="6949163"/>
              <a:ext cx="1212782" cy="356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68104" y="1359963"/>
            <a:ext cx="1381671" cy="443897"/>
            <a:chOff x="13268104" y="1359963"/>
            <a:chExt cx="1381671" cy="4438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68104" y="1359963"/>
              <a:ext cx="1381671" cy="4438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3006" y="809294"/>
            <a:ext cx="1878887" cy="66030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01034" y="6113999"/>
            <a:ext cx="1561942" cy="66030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76668" y="7684420"/>
            <a:ext cx="1561942" cy="66030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81620" y="7684420"/>
            <a:ext cx="1561942" cy="66030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40195" y="1292125"/>
            <a:ext cx="1244998" cy="66030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399609" y="6988358"/>
            <a:ext cx="1160904" cy="341524"/>
            <a:chOff x="16399609" y="6988358"/>
            <a:chExt cx="1160904" cy="3415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6399609" y="6988358"/>
              <a:ext cx="1160904" cy="34152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88475" y="7706543"/>
            <a:ext cx="1890480" cy="11085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2022-01-25T16:37:44Z</dcterms:created>
  <dcterms:modified xsi:type="dcterms:W3CDTF">2022-01-25T16:37:44Z</dcterms:modified>
</cp:coreProperties>
</file>