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10287000" cy="18288000"/>
  <p:embeddedFontLst>
    <p:embeddedFont>
      <p:font typeface="Bebas Neu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ebas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b2721925_5_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cb2721925_5_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b2721925_4_4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cb2721925_4_4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b2721925_4_5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cb2721925_4_5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b2721925_4_2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0cb2721925_4_2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cb2721925_4_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0cb2721925_4_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0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15567"/>
            <a:ext cx="9961905" cy="8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453298" y="3682162"/>
            <a:ext cx="1209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교통량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791363" y="4690143"/>
            <a:ext cx="1175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00" u="none" cap="none" strike="noStrike">
                <a:solidFill>
                  <a:srgbClr val="49A5D6"/>
                </a:solidFill>
                <a:latin typeface="Arial"/>
                <a:ea typeface="Arial"/>
                <a:cs typeface="Arial"/>
                <a:sym typeface="Arial"/>
              </a:rPr>
              <a:t>소요시간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245762" y="6443074"/>
            <a:ext cx="7298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C# </a:t>
            </a:r>
            <a:r>
              <a:rPr lang="en-US" sz="2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PROJECT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B조</a:t>
            </a:r>
            <a:endParaRPr b="0" i="0" sz="2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589215" y="5725609"/>
            <a:ext cx="489841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5FFF"/>
                </a:solidFill>
                <a:latin typeface="Gulim"/>
                <a:ea typeface="Gulim"/>
                <a:cs typeface="Gulim"/>
                <a:sym typeface="Gulim"/>
              </a:rPr>
              <a:t>04.마무리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1933913" y="1522664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ulim"/>
                <a:ea typeface="Gulim"/>
                <a:cs typeface="Gulim"/>
                <a:sym typeface="Gulim"/>
              </a:rPr>
              <a:t>피드백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04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01. API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589215" y="3995783"/>
            <a:ext cx="52859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02 .코드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589215" y="4868574"/>
            <a:ext cx="52859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03. 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/>
        </p:nvSpPr>
        <p:spPr>
          <a:xfrm>
            <a:off x="7715225" y="3123000"/>
            <a:ext cx="8250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latin typeface="Calibri"/>
                <a:ea typeface="Calibri"/>
                <a:cs typeface="Calibri"/>
                <a:sym typeface="Calibri"/>
              </a:rPr>
              <a:t>피드백</a:t>
            </a:r>
            <a:endParaRPr sz="1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962" y="6918536"/>
            <a:ext cx="11873789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/>
        </p:nvSpPr>
        <p:spPr>
          <a:xfrm>
            <a:off x="-65839" y="3310581"/>
            <a:ext cx="1819975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감사합니다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3825886" y="7855800"/>
            <a:ext cx="104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ulim"/>
                <a:ea typeface="Gulim"/>
                <a:cs typeface="Gulim"/>
                <a:sym typeface="Gulim"/>
              </a:rPr>
              <a:t>B팀 - 이상룡, 이수현, 신봉규, 조현태, 최두용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962" y="3261690"/>
            <a:ext cx="11873789" cy="31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8056397" y="2282923"/>
            <a:ext cx="1072174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522541" y="2063867"/>
            <a:ext cx="6481248" cy="2389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870843" y="2640661"/>
            <a:ext cx="67967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API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874925" y="3441313"/>
            <a:ext cx="8654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코드설명</a:t>
            </a:r>
            <a:endParaRPr sz="36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57455" y="4111098"/>
            <a:ext cx="8654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시연</a:t>
            </a:r>
            <a:endParaRPr sz="36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870843" y="4842438"/>
            <a:ext cx="865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Gulim"/>
                <a:ea typeface="Gulim"/>
                <a:cs typeface="Gulim"/>
                <a:sym typeface="Gulim"/>
              </a:rPr>
              <a:t>마무리</a:t>
            </a:r>
            <a:endParaRPr sz="36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541" y="3605104"/>
            <a:ext cx="3826087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694224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589215" y="3054554"/>
            <a:ext cx="4898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5FFF"/>
                </a:solidFill>
                <a:latin typeface="Gulim"/>
                <a:ea typeface="Gulim"/>
                <a:cs typeface="Gulim"/>
                <a:sym typeface="Gulim"/>
              </a:rPr>
              <a:t>01 .API 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500457" y="1073609"/>
            <a:ext cx="8394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latin typeface="Gulim"/>
                <a:ea typeface="Gulim"/>
                <a:cs typeface="Gulim"/>
                <a:sym typeface="Gulim"/>
              </a:rPr>
              <a:t>어떤 API 인가?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933913" y="1522664"/>
            <a:ext cx="310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API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60644" y="779471"/>
            <a:ext cx="200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01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89215" y="4069769"/>
            <a:ext cx="528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02 .</a:t>
            </a: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89215" y="4941637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03. 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89215" y="5798279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04. </a:t>
            </a:r>
            <a:r>
              <a:rPr lang="en-US" sz="2700">
                <a:latin typeface="Gulim"/>
                <a:ea typeface="Gulim"/>
                <a:cs typeface="Gulim"/>
                <a:sym typeface="Gulim"/>
              </a:rPr>
              <a:t>마무리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17037872" y="5020847"/>
            <a:ext cx="28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이곳에 텍스트를 입력해주세요. 내용을 이곳에 입력하여 주세요. 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177300" y="2535150"/>
            <a:ext cx="1054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0790" y="2974000"/>
            <a:ext cx="6162687" cy="61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9727" y="4793500"/>
            <a:ext cx="6150219" cy="61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3487" y="2980217"/>
            <a:ext cx="6150226" cy="614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475375" y="4841025"/>
            <a:ext cx="6061400" cy="60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7327325" y="2682400"/>
            <a:ext cx="8582400" cy="112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한국도로공사 고속도로 공공데이터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5500457" y="1073609"/>
            <a:ext cx="8394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latin typeface="Gulim"/>
                <a:ea typeface="Gulim"/>
                <a:cs typeface="Gulim"/>
                <a:sym typeface="Gulim"/>
              </a:rPr>
              <a:t>코드 설명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5162710" y="6103828"/>
            <a:ext cx="258841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남성의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뚜렷한 증가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933913" y="1522664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ulim"/>
                <a:ea typeface="Gulim"/>
                <a:cs typeface="Gulim"/>
                <a:sym typeface="Gulim"/>
              </a:rPr>
              <a:t>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02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89215" y="3122991"/>
            <a:ext cx="52859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01. </a:t>
            </a: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API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03. 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04. </a:t>
            </a:r>
            <a:r>
              <a:rPr lang="en-US" sz="2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마무리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89215" y="3963877"/>
            <a:ext cx="489841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5FFF"/>
                </a:solidFill>
                <a:latin typeface="Gulim"/>
                <a:ea typeface="Gulim"/>
                <a:cs typeface="Gulim"/>
                <a:sym typeface="Gulim"/>
              </a:rPr>
              <a:t>02 .코드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6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7049" y="2356676"/>
            <a:ext cx="12712400" cy="69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5500457" y="1073609"/>
            <a:ext cx="8394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latin typeface="Gulim"/>
                <a:ea typeface="Gulim"/>
                <a:cs typeface="Gulim"/>
                <a:sym typeface="Gulim"/>
              </a:rPr>
              <a:t>코드 설명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5162710" y="6103828"/>
            <a:ext cx="258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남성의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뚜렷한 증가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933913" y="1522664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ulim"/>
                <a:ea typeface="Gulim"/>
                <a:cs typeface="Gulim"/>
                <a:sym typeface="Gulim"/>
              </a:rPr>
              <a:t>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60644" y="779471"/>
            <a:ext cx="200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02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89215" y="3122991"/>
            <a:ext cx="528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01. </a:t>
            </a: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API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89215" y="4941637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03. 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89215" y="5798279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04. </a:t>
            </a:r>
            <a:r>
              <a:rPr lang="en-US" sz="2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마무리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89215" y="3963877"/>
            <a:ext cx="4898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5FFF"/>
                </a:solidFill>
                <a:latin typeface="Gulim"/>
                <a:ea typeface="Gulim"/>
                <a:cs typeface="Gulim"/>
                <a:sym typeface="Gulim"/>
              </a:rPr>
              <a:t>02 .코드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7050" y="2399825"/>
            <a:ext cx="11910826" cy="73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5500457" y="1073609"/>
            <a:ext cx="8394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latin typeface="Gulim"/>
                <a:ea typeface="Gulim"/>
                <a:cs typeface="Gulim"/>
                <a:sym typeface="Gulim"/>
              </a:rPr>
              <a:t>코드 설명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5162710" y="6103828"/>
            <a:ext cx="258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남성의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뚜렷한 증가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933913" y="1522664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ulim"/>
                <a:ea typeface="Gulim"/>
                <a:cs typeface="Gulim"/>
                <a:sym typeface="Gulim"/>
              </a:rPr>
              <a:t>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60644" y="779471"/>
            <a:ext cx="200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02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89215" y="3122991"/>
            <a:ext cx="528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01. </a:t>
            </a: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API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89215" y="4941637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03. 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89215" y="5798279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04. </a:t>
            </a:r>
            <a:r>
              <a:rPr lang="en-US" sz="2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마무리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89215" y="3963877"/>
            <a:ext cx="4898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5FFF"/>
                </a:solidFill>
                <a:latin typeface="Gulim"/>
                <a:ea typeface="Gulim"/>
                <a:cs typeface="Gulim"/>
                <a:sym typeface="Gulim"/>
              </a:rPr>
              <a:t>02 .코드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5424" y="2431951"/>
            <a:ext cx="12245674" cy="76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5500457" y="1073609"/>
            <a:ext cx="8394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latin typeface="Gulim"/>
                <a:ea typeface="Gulim"/>
                <a:cs typeface="Gulim"/>
                <a:sym typeface="Gulim"/>
              </a:rPr>
              <a:t>프로그램 시연 화면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933913" y="1522664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ulim"/>
                <a:ea typeface="Gulim"/>
                <a:cs typeface="Gulim"/>
                <a:sym typeface="Gulim"/>
              </a:rPr>
              <a:t>프로젝트 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03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01. API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89215" y="3979634"/>
            <a:ext cx="52859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02 .코드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04. </a:t>
            </a:r>
            <a:r>
              <a:rPr lang="en-US" sz="2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마무리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589215" y="4820520"/>
            <a:ext cx="489841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5FFF"/>
                </a:solidFill>
                <a:latin typeface="Gulim"/>
                <a:ea typeface="Gulim"/>
                <a:cs typeface="Gulim"/>
                <a:sym typeface="Gulim"/>
              </a:rPr>
              <a:t>03 .시연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6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15325" y="2399825"/>
            <a:ext cx="6568124" cy="33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0523" y="5798275"/>
            <a:ext cx="7186410" cy="41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01600" y="5840293"/>
            <a:ext cx="7186401" cy="4141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5500457" y="1073609"/>
            <a:ext cx="8394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latin typeface="Gulim"/>
                <a:ea typeface="Gulim"/>
                <a:cs typeface="Gulim"/>
                <a:sym typeface="Gulim"/>
              </a:rPr>
              <a:t>프로그램 시연 화면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1933913" y="1522664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ulim"/>
                <a:ea typeface="Gulim"/>
                <a:cs typeface="Gulim"/>
                <a:sym typeface="Gulim"/>
              </a:rPr>
              <a:t>프로젝트 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60644" y="779471"/>
            <a:ext cx="200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03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589215" y="3122991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01. API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89215" y="3979634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02 .코드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89215" y="5798279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04. </a:t>
            </a:r>
            <a:r>
              <a:rPr lang="en-US" sz="2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마무리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89215" y="4820520"/>
            <a:ext cx="4898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5FFF"/>
                </a:solidFill>
                <a:latin typeface="Gulim"/>
                <a:ea typeface="Gulim"/>
                <a:cs typeface="Gulim"/>
                <a:sym typeface="Gulim"/>
              </a:rPr>
              <a:t>03 .시연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7615" y="2552222"/>
            <a:ext cx="8143875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0396" y="4991608"/>
            <a:ext cx="8591825" cy="488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5500457" y="1073609"/>
            <a:ext cx="8394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latin typeface="Gulim"/>
                <a:ea typeface="Gulim"/>
                <a:cs typeface="Gulim"/>
                <a:sym typeface="Gulim"/>
              </a:rPr>
              <a:t>프로그램 시연 화면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933913" y="1522664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ulim"/>
                <a:ea typeface="Gulim"/>
                <a:cs typeface="Gulim"/>
                <a:sym typeface="Gulim"/>
              </a:rPr>
              <a:t>프로젝트 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60644" y="779471"/>
            <a:ext cx="200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03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589215" y="3122991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01. API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589215" y="3979634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02 .코드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589215" y="5798279"/>
            <a:ext cx="5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04. </a:t>
            </a:r>
            <a:r>
              <a:rPr lang="en-US" sz="2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마무리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89215" y="4820520"/>
            <a:ext cx="4898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5FFF"/>
                </a:solidFill>
                <a:latin typeface="Gulim"/>
                <a:ea typeface="Gulim"/>
                <a:cs typeface="Gulim"/>
                <a:sym typeface="Gulim"/>
              </a:rPr>
              <a:t>03 .시연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19" y="2356674"/>
            <a:ext cx="12450332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343" y="63965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54" y="2221684"/>
            <a:ext cx="4407508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93037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0453" y="2399826"/>
            <a:ext cx="6680902" cy="74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