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7" r:id="rId3"/>
    <p:sldId id="259" r:id="rId4"/>
    <p:sldId id="275" r:id="rId5"/>
    <p:sldId id="260" r:id="rId6"/>
    <p:sldId id="281" r:id="rId7"/>
    <p:sldId id="268" r:id="rId8"/>
    <p:sldId id="256" r:id="rId9"/>
    <p:sldId id="269" r:id="rId10"/>
    <p:sldId id="270" r:id="rId11"/>
    <p:sldId id="271" r:id="rId12"/>
    <p:sldId id="272" r:id="rId13"/>
    <p:sldId id="273" r:id="rId14"/>
    <p:sldId id="274" r:id="rId15"/>
    <p:sldId id="276" r:id="rId16"/>
    <p:sldId id="261" r:id="rId17"/>
    <p:sldId id="264" r:id="rId18"/>
    <p:sldId id="257" r:id="rId19"/>
    <p:sldId id="279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BFD3"/>
    <a:srgbClr val="73CDE5"/>
    <a:srgbClr val="6F859E"/>
    <a:srgbClr val="101040"/>
    <a:srgbClr val="09070C"/>
    <a:srgbClr val="A7FCFF"/>
    <a:srgbClr val="0988C7"/>
    <a:srgbClr val="E1D4CB"/>
    <a:srgbClr val="03419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44" y="35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36A1B8-CEB4-4225-A74A-F7E5ADC8A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EDA32B-6208-46B4-9375-CB6F1760A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ABC57E-72AE-4280-BAAF-77064C320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05EAD-3469-4933-8B8A-9DEA5F4F42C7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38AA4-FA34-4298-98E8-31FCF5306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B91B80-BAA2-46AB-95B2-99917F5CB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1F5E6-D101-4682-A02D-A8968E58A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93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E0F25-8E08-41C0-A919-627C7A64E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B0E805-5190-4830-9E61-3D4EC2AE0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EB3527-4EDC-4E1E-9BE1-F831618DC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05EAD-3469-4933-8B8A-9DEA5F4F42C7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3EFB26-250B-48A7-89CE-EC77DA719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3243B0-3D19-4BB2-9A62-94B9933EF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1F5E6-D101-4682-A02D-A8968E58A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933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FC063EB-0E0E-46ED-805E-B99582044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B25CB6-6D92-41CB-A5AD-6B7013C12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E6625-C845-4335-B05E-02A19FD9A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05EAD-3469-4933-8B8A-9DEA5F4F42C7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89D8C3-6436-4A11-81E6-B03DE7B01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A838D7-E458-4D52-B2E3-D1686FD08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1F5E6-D101-4682-A02D-A8968E58A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43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4E57A-00C9-47F7-94F9-F073BD4BE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752CF2-E8F4-448B-BA91-0EBA21851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B8FA6B-33C7-43B8-8CB6-F17C81392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05EAD-3469-4933-8B8A-9DEA5F4F42C7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17661-D9DF-4718-9162-1918874D0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E99C6C-2A4C-4E8A-9FA5-46027106E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1F5E6-D101-4682-A02D-A8968E58A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92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D81ED-5912-4A62-BBE9-40A436F16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D49558-35BE-442F-90B4-7E8109CF1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6FD81B-06D7-4252-A400-8368FBD51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05EAD-3469-4933-8B8A-9DEA5F4F42C7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78BFE-8569-418A-892A-3AAA2B77C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F78ED6-D278-4FB5-94F3-546DB1503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1F5E6-D101-4682-A02D-A8968E58A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334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B6829-94E6-4F37-9A15-109481804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FF62E6-28FF-4249-965B-2B71EDB2BF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72386C-4F24-40A2-8201-BB4176CA6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1755A6-F731-4492-A821-86855E01F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05EAD-3469-4933-8B8A-9DEA5F4F42C7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4D86EC-1196-41E0-92C2-DA86E98B1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500512-E01A-43DB-8AC0-1161EAE34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1F5E6-D101-4682-A02D-A8968E58A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203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684E4-389E-4D76-B8CA-C165E2BB9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466C58-E1F8-4D13-9BD6-AFED652B6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2B904B-2BCB-4B3C-BC12-D63DC3B8D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EFD8CF-6705-492F-B3A9-BDCC7FA956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E94008-A45C-4B34-951D-DC5997FF5D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4E3C92-13EA-4E1C-968E-6C82B9F5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05EAD-3469-4933-8B8A-9DEA5F4F42C7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351AB2-250C-4D35-96BB-37E23746A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C6C311-B764-4507-BAF6-D22E0314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1F5E6-D101-4682-A02D-A8968E58A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279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33F9C-AE27-4B25-B029-112BE9F02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989FE0-B336-45CB-80A6-B8FF6B08A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05EAD-3469-4933-8B8A-9DEA5F4F42C7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0A77B2-3CF8-4AC5-A284-7CA1018CC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39B2DB-FD35-4D29-88A7-CE2F625A9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1F5E6-D101-4682-A02D-A8968E58A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0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019321-7A93-4BB0-A21F-DD8DD69F0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05EAD-3469-4933-8B8A-9DEA5F4F42C7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41E8DA-4E1F-4A66-A875-858C14EBC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C0C043-D235-4AAC-BF36-29FAE88B2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1F5E6-D101-4682-A02D-A8968E58A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755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6A7B33-D3DE-4FEC-A3BA-6B35C4992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F06B5A-082D-4A2A-B77E-66BC5107A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CC8053-E2AD-42FD-8F03-F3E476670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E8A7C1-11BA-4265-A093-A05A9DB7E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05EAD-3469-4933-8B8A-9DEA5F4F42C7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8BD1D5-21E9-4948-8A09-9895A6B13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0027AC-85F2-41C5-881A-34B8D98D8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1F5E6-D101-4682-A02D-A8968E58A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67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44425-AAD9-40CF-81AD-D7CEF4823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B50753-9A92-49D7-BF90-449AF4336C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28121B-B972-41B0-A9B1-CB3C86E57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DF58AA-CA35-4B0C-9121-ED0B5977A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05EAD-3469-4933-8B8A-9DEA5F4F42C7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5591A2-D341-471D-A5F3-AB12FAC40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B4AA45-ECED-4858-8CB1-D08134723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1F5E6-D101-4682-A02D-A8968E58A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171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51E915-5D39-43B6-B8DC-D02BEC2A4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938EDE-4A63-4B95-8280-44328D9BA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21C003-EA09-48B1-91F9-DB68EDF0EE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05EAD-3469-4933-8B8A-9DEA5F4F42C7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8C4C13-53E4-42B5-AD66-4F35105AC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5FF860-FA7B-4CAF-81DE-1BE702F105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1F5E6-D101-4682-A02D-A8968E58A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762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CD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7933" t="12488" r="16555" b="3288"/>
          <a:stretch/>
        </p:blipFill>
        <p:spPr>
          <a:xfrm>
            <a:off x="4442690" y="442859"/>
            <a:ext cx="7758545" cy="579119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F1CB14E-DCE7-4A90-8D1A-08F1449D22C6}"/>
              </a:ext>
            </a:extLst>
          </p:cNvPr>
          <p:cNvSpPr/>
          <p:nvPr/>
        </p:nvSpPr>
        <p:spPr>
          <a:xfrm>
            <a:off x="721895" y="2711116"/>
            <a:ext cx="5374105" cy="3449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77AA2D-FD50-437E-8C32-D2EFA77BC504}"/>
              </a:ext>
            </a:extLst>
          </p:cNvPr>
          <p:cNvSpPr txBox="1"/>
          <p:nvPr/>
        </p:nvSpPr>
        <p:spPr>
          <a:xfrm>
            <a:off x="1504424" y="3013501"/>
            <a:ext cx="38090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 smtClean="0">
                <a:latin typeface="+mj-ea"/>
                <a:ea typeface="+mj-ea"/>
              </a:rPr>
              <a:t>API</a:t>
            </a:r>
            <a:r>
              <a:rPr lang="ko-KR" altLang="en-US" sz="4800" dirty="0" smtClean="0">
                <a:latin typeface="+mj-ea"/>
                <a:ea typeface="+mj-ea"/>
              </a:rPr>
              <a:t>를 활용한</a:t>
            </a:r>
            <a:endParaRPr lang="en-US" altLang="ko-KR" sz="4800" dirty="0" smtClean="0">
              <a:latin typeface="+mj-ea"/>
              <a:ea typeface="+mj-ea"/>
            </a:endParaRPr>
          </a:p>
          <a:p>
            <a:pPr algn="ctr"/>
            <a:r>
              <a:rPr lang="ko-KR" altLang="en-US" sz="4800" dirty="0" smtClean="0">
                <a:latin typeface="+mj-ea"/>
                <a:ea typeface="+mj-ea"/>
              </a:rPr>
              <a:t>번역기</a:t>
            </a:r>
            <a:endParaRPr lang="ko-KR" altLang="en-US" sz="4800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6CBDEE-FC5D-4270-887F-D08F6E4E153E}"/>
              </a:ext>
            </a:extLst>
          </p:cNvPr>
          <p:cNvSpPr txBox="1"/>
          <p:nvPr/>
        </p:nvSpPr>
        <p:spPr>
          <a:xfrm>
            <a:off x="1931619" y="4583161"/>
            <a:ext cx="2954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송성수</a:t>
            </a:r>
            <a:r>
              <a:rPr lang="en-US" altLang="ko-KR" sz="2400" dirty="0" smtClean="0"/>
              <a:t>	</a:t>
            </a:r>
            <a:r>
              <a:rPr lang="ko-KR" altLang="en-US" sz="2400" dirty="0" smtClean="0"/>
              <a:t>윤영준</a:t>
            </a:r>
            <a:endParaRPr lang="en-US" altLang="ko-KR" sz="2400" dirty="0" smtClean="0"/>
          </a:p>
          <a:p>
            <a:r>
              <a:rPr lang="ko-KR" altLang="en-US" sz="2400" dirty="0" smtClean="0"/>
              <a:t>백지윤</a:t>
            </a:r>
            <a:r>
              <a:rPr lang="en-US" altLang="ko-KR" sz="2400" dirty="0" smtClean="0"/>
              <a:t>	</a:t>
            </a:r>
            <a:r>
              <a:rPr lang="ko-KR" altLang="en-US" sz="2400" dirty="0" smtClean="0"/>
              <a:t>김주원</a:t>
            </a:r>
            <a:endParaRPr lang="en-US" altLang="ko-KR" sz="2400" dirty="0" smtClean="0"/>
          </a:p>
          <a:p>
            <a:r>
              <a:rPr lang="ko-KR" altLang="en-US" sz="2400" dirty="0" smtClean="0"/>
              <a:t>신희욱</a:t>
            </a:r>
            <a:r>
              <a:rPr lang="en-US" altLang="ko-KR" sz="2400" dirty="0" smtClean="0"/>
              <a:t>		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5782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0DC53B50-50B9-4FB5-86A6-CDF42893420F}"/>
              </a:ext>
            </a:extLst>
          </p:cNvPr>
          <p:cNvSpPr/>
          <p:nvPr/>
        </p:nvSpPr>
        <p:spPr>
          <a:xfrm rot="5400000">
            <a:off x="0" y="0"/>
            <a:ext cx="558800" cy="5588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06F234-7A9F-4216-9193-1DC7484D9E72}"/>
              </a:ext>
            </a:extLst>
          </p:cNvPr>
          <p:cNvSpPr txBox="1"/>
          <p:nvPr/>
        </p:nvSpPr>
        <p:spPr>
          <a:xfrm>
            <a:off x="660400" y="125511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Part </a:t>
            </a:r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786FC4-6CD6-451A-A24D-5C49549362B0}"/>
              </a:ext>
            </a:extLst>
          </p:cNvPr>
          <p:cNvSpPr txBox="1"/>
          <p:nvPr/>
        </p:nvSpPr>
        <p:spPr>
          <a:xfrm>
            <a:off x="1297113" y="125511"/>
            <a:ext cx="2709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/>
              <a:t>번역 </a:t>
            </a:r>
            <a:r>
              <a:rPr lang="en-US" altLang="ko-KR" sz="3600" spc="-300" dirty="0" smtClean="0"/>
              <a:t>API </a:t>
            </a:r>
            <a:r>
              <a:rPr lang="ko-KR" altLang="en-US" sz="3600" spc="-300" dirty="0" smtClean="0"/>
              <a:t>코드</a:t>
            </a:r>
            <a:endParaRPr lang="ko-KR" altLang="en-US" sz="3600" spc="-3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6411306-E133-4371-A0C2-D3B8CAA68032}"/>
              </a:ext>
            </a:extLst>
          </p:cNvPr>
          <p:cNvCxnSpPr>
            <a:cxnSpLocks/>
          </p:cNvCxnSpPr>
          <p:nvPr/>
        </p:nvCxnSpPr>
        <p:spPr>
          <a:xfrm>
            <a:off x="660400" y="914400"/>
            <a:ext cx="1153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03" y="1252954"/>
            <a:ext cx="7410450" cy="53340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689E7B5E-4280-45CB-BFE8-181985105FEB}"/>
              </a:ext>
            </a:extLst>
          </p:cNvPr>
          <p:cNvSpPr/>
          <p:nvPr/>
        </p:nvSpPr>
        <p:spPr>
          <a:xfrm>
            <a:off x="8391236" y="1252954"/>
            <a:ext cx="3289300" cy="533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API</a:t>
            </a:r>
            <a:r>
              <a:rPr lang="ko-KR" altLang="en-US" dirty="0" smtClean="0"/>
              <a:t>에 필요한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과 클라이언트 </a:t>
            </a:r>
            <a:r>
              <a:rPr lang="en-US" altLang="ko-KR" dirty="0" smtClean="0"/>
              <a:t>ID, PW</a:t>
            </a:r>
            <a:r>
              <a:rPr lang="ko-KR" altLang="en-US" dirty="0" smtClean="0"/>
              <a:t>를 전송하고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Source, target, text </a:t>
            </a:r>
            <a:r>
              <a:rPr lang="ko-KR" altLang="en-US" dirty="0" smtClean="0"/>
              <a:t>에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각각 번역할 언어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번역될 언어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번역할 텍스트를 집어 넣고 전송</a:t>
            </a:r>
            <a:r>
              <a:rPr lang="en-US" altLang="ko-KR" dirty="0" smtClean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err="1" smtClean="0"/>
              <a:t>Json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파싱을</a:t>
            </a:r>
            <a:r>
              <a:rPr lang="ko-KR" altLang="en-US" dirty="0" smtClean="0"/>
              <a:t> 통하여 필요한 데이터인 번역된 텍스트만 추출하여 텍스트박스에 출력한다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24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0DC53B50-50B9-4FB5-86A6-CDF42893420F}"/>
              </a:ext>
            </a:extLst>
          </p:cNvPr>
          <p:cNvSpPr/>
          <p:nvPr/>
        </p:nvSpPr>
        <p:spPr>
          <a:xfrm rot="5400000">
            <a:off x="0" y="0"/>
            <a:ext cx="558800" cy="5588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06F234-7A9F-4216-9193-1DC7484D9E72}"/>
              </a:ext>
            </a:extLst>
          </p:cNvPr>
          <p:cNvSpPr txBox="1"/>
          <p:nvPr/>
        </p:nvSpPr>
        <p:spPr>
          <a:xfrm>
            <a:off x="660400" y="125511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Part </a:t>
            </a:r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786FC4-6CD6-451A-A24D-5C49549362B0}"/>
              </a:ext>
            </a:extLst>
          </p:cNvPr>
          <p:cNvSpPr txBox="1"/>
          <p:nvPr/>
        </p:nvSpPr>
        <p:spPr>
          <a:xfrm>
            <a:off x="1297113" y="125511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/>
              <a:t>텍스트 이미지 인식</a:t>
            </a:r>
            <a:endParaRPr lang="ko-KR" altLang="en-US" sz="3600" spc="-3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6411306-E133-4371-A0C2-D3B8CAA68032}"/>
              </a:ext>
            </a:extLst>
          </p:cNvPr>
          <p:cNvCxnSpPr>
            <a:cxnSpLocks/>
          </p:cNvCxnSpPr>
          <p:nvPr/>
        </p:nvCxnSpPr>
        <p:spPr>
          <a:xfrm>
            <a:off x="660400" y="914400"/>
            <a:ext cx="1153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94" y="2755611"/>
            <a:ext cx="4667250" cy="2066925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689E7B5E-4280-45CB-BFE8-181985105FEB}"/>
              </a:ext>
            </a:extLst>
          </p:cNvPr>
          <p:cNvSpPr/>
          <p:nvPr/>
        </p:nvSpPr>
        <p:spPr>
          <a:xfrm>
            <a:off x="7439891" y="1533236"/>
            <a:ext cx="3289300" cy="328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 인식을 </a:t>
            </a:r>
            <a:r>
              <a:rPr lang="ko-KR" altLang="en-US" dirty="0" smtClean="0"/>
              <a:t>위하여</a:t>
            </a:r>
            <a:r>
              <a:rPr lang="en-US" altLang="ko-KR" dirty="0"/>
              <a:t> </a:t>
            </a:r>
            <a:r>
              <a:rPr lang="ko-KR" altLang="en-US" dirty="0" smtClean="0"/>
              <a:t>무료로 </a:t>
            </a:r>
            <a:r>
              <a:rPr lang="ko-KR" altLang="en-US" dirty="0"/>
              <a:t>제공되는 오픈 소스 </a:t>
            </a:r>
            <a:r>
              <a:rPr lang="en-US" altLang="ko-KR" dirty="0" smtClean="0"/>
              <a:t>OCR</a:t>
            </a:r>
            <a:r>
              <a:rPr lang="ko-KR" altLang="en-US" dirty="0" smtClean="0"/>
              <a:t>인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테서랙트 </a:t>
            </a:r>
            <a:r>
              <a:rPr lang="en-US" altLang="ko-KR" dirty="0" smtClean="0"/>
              <a:t>OCR </a:t>
            </a:r>
            <a:r>
              <a:rPr lang="ko-KR" altLang="en-US" dirty="0" smtClean="0"/>
              <a:t>엔진을 사용하였습니다</a:t>
            </a:r>
            <a:r>
              <a:rPr lang="en-US" altLang="ko-KR" dirty="0" smtClean="0"/>
              <a:t>.</a:t>
            </a:r>
          </a:p>
          <a:p>
            <a:pPr algn="ctr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4458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0DC53B50-50B9-4FB5-86A6-CDF42893420F}"/>
              </a:ext>
            </a:extLst>
          </p:cNvPr>
          <p:cNvSpPr/>
          <p:nvPr/>
        </p:nvSpPr>
        <p:spPr>
          <a:xfrm rot="5400000">
            <a:off x="0" y="0"/>
            <a:ext cx="558800" cy="5588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06F234-7A9F-4216-9193-1DC7484D9E72}"/>
              </a:ext>
            </a:extLst>
          </p:cNvPr>
          <p:cNvSpPr txBox="1"/>
          <p:nvPr/>
        </p:nvSpPr>
        <p:spPr>
          <a:xfrm>
            <a:off x="660400" y="125511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Part </a:t>
            </a:r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786FC4-6CD6-451A-A24D-5C49549362B0}"/>
              </a:ext>
            </a:extLst>
          </p:cNvPr>
          <p:cNvSpPr txBox="1"/>
          <p:nvPr/>
        </p:nvSpPr>
        <p:spPr>
          <a:xfrm>
            <a:off x="1297113" y="125511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/>
              <a:t>텍스트 이미지 인식</a:t>
            </a:r>
            <a:endParaRPr lang="ko-KR" altLang="en-US" sz="3600" spc="-3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6411306-E133-4371-A0C2-D3B8CAA68032}"/>
              </a:ext>
            </a:extLst>
          </p:cNvPr>
          <p:cNvCxnSpPr>
            <a:cxnSpLocks/>
          </p:cNvCxnSpPr>
          <p:nvPr/>
        </p:nvCxnSpPr>
        <p:spPr>
          <a:xfrm>
            <a:off x="660400" y="914400"/>
            <a:ext cx="1153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808" y="1121641"/>
            <a:ext cx="4819650" cy="2324100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689E7B5E-4280-45CB-BFE8-181985105FEB}"/>
              </a:ext>
            </a:extLst>
          </p:cNvPr>
          <p:cNvSpPr/>
          <p:nvPr/>
        </p:nvSpPr>
        <p:spPr>
          <a:xfrm>
            <a:off x="8188035" y="1039884"/>
            <a:ext cx="3289300" cy="49735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OCR</a:t>
            </a:r>
            <a:r>
              <a:rPr lang="ko-KR" altLang="en-US" dirty="0" smtClean="0"/>
              <a:t>엔진이 이미지를 쉽게 인식하도록 만들기 위해 이미지의 픽셀을 </a:t>
            </a:r>
            <a:r>
              <a:rPr lang="ko-KR" altLang="en-US" dirty="0" err="1" smtClean="0"/>
              <a:t>이진화하여</a:t>
            </a:r>
            <a:r>
              <a:rPr lang="ko-KR" altLang="en-US" dirty="0" smtClean="0"/>
              <a:t> 검은색과 흰색으로만 표현되는 이미지를 만들어 줍니다</a:t>
            </a:r>
            <a:r>
              <a:rPr lang="en-US" altLang="ko-KR" dirty="0" smtClean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이미지의 픽셀을 불러오고 해당 픽셀의 </a:t>
            </a:r>
            <a:r>
              <a:rPr lang="en-US" altLang="ko-KR" dirty="0" smtClean="0"/>
              <a:t>RGB</a:t>
            </a:r>
            <a:r>
              <a:rPr lang="ko-KR" altLang="en-US" dirty="0" smtClean="0"/>
              <a:t>값 평균이 </a:t>
            </a:r>
            <a:r>
              <a:rPr lang="en-US" altLang="ko-KR" dirty="0" smtClean="0"/>
              <a:t>200</a:t>
            </a:r>
            <a:r>
              <a:rPr lang="ko-KR" altLang="en-US" dirty="0" smtClean="0"/>
              <a:t>을 넘는다면 검은색으로</a:t>
            </a:r>
            <a:r>
              <a:rPr lang="en-US" altLang="ko-KR" dirty="0" smtClean="0"/>
              <a:t>, 200</a:t>
            </a:r>
            <a:r>
              <a:rPr lang="ko-KR" altLang="en-US" dirty="0" smtClean="0"/>
              <a:t>보다 작으면 흰색으로 변환하는 코드를 </a:t>
            </a:r>
            <a:r>
              <a:rPr lang="en-US" altLang="ko-KR" dirty="0" smtClean="0"/>
              <a:t>2</a:t>
            </a:r>
            <a:r>
              <a:rPr lang="ko-KR" altLang="en-US" dirty="0" smtClean="0"/>
              <a:t>중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문으로 돌려 이미지 전체에 적용시켜 줍니다</a:t>
            </a:r>
            <a:r>
              <a:rPr lang="en-US" altLang="ko-KR" dirty="0" smtClean="0"/>
              <a:t>.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36" y="4302124"/>
            <a:ext cx="70008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8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0DC53B50-50B9-4FB5-86A6-CDF42893420F}"/>
              </a:ext>
            </a:extLst>
          </p:cNvPr>
          <p:cNvSpPr/>
          <p:nvPr/>
        </p:nvSpPr>
        <p:spPr>
          <a:xfrm rot="5400000">
            <a:off x="0" y="0"/>
            <a:ext cx="558800" cy="5588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06F234-7A9F-4216-9193-1DC7484D9E72}"/>
              </a:ext>
            </a:extLst>
          </p:cNvPr>
          <p:cNvSpPr txBox="1"/>
          <p:nvPr/>
        </p:nvSpPr>
        <p:spPr>
          <a:xfrm>
            <a:off x="660400" y="125511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Part </a:t>
            </a:r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786FC4-6CD6-451A-A24D-5C49549362B0}"/>
              </a:ext>
            </a:extLst>
          </p:cNvPr>
          <p:cNvSpPr txBox="1"/>
          <p:nvPr/>
        </p:nvSpPr>
        <p:spPr>
          <a:xfrm>
            <a:off x="1297113" y="125511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/>
              <a:t>텍스트 이미지 인식</a:t>
            </a:r>
            <a:endParaRPr lang="ko-KR" altLang="en-US" sz="3600" spc="-3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6411306-E133-4371-A0C2-D3B8CAA68032}"/>
              </a:ext>
            </a:extLst>
          </p:cNvPr>
          <p:cNvCxnSpPr>
            <a:cxnSpLocks/>
          </p:cNvCxnSpPr>
          <p:nvPr/>
        </p:nvCxnSpPr>
        <p:spPr>
          <a:xfrm>
            <a:off x="660400" y="914400"/>
            <a:ext cx="1153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761" y="1252954"/>
            <a:ext cx="8524875" cy="260985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689E7B5E-4280-45CB-BFE8-181985105FEB}"/>
              </a:ext>
            </a:extLst>
          </p:cNvPr>
          <p:cNvSpPr/>
          <p:nvPr/>
        </p:nvSpPr>
        <p:spPr>
          <a:xfrm>
            <a:off x="1704253" y="4275248"/>
            <a:ext cx="9443893" cy="20424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Tessdata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폴더의 학습된 인식 데이터를 불러와서 테서랙트 엔진을 사용합니다</a:t>
            </a:r>
            <a:r>
              <a:rPr lang="en-US" altLang="ko-KR" dirty="0" smtClean="0"/>
              <a:t>.</a:t>
            </a:r>
          </a:p>
          <a:p>
            <a:pPr algn="ctr"/>
            <a:r>
              <a:rPr lang="ko-KR" altLang="en-US" dirty="0" smtClean="0"/>
              <a:t>계산된 데이터를 </a:t>
            </a:r>
            <a:r>
              <a:rPr lang="en-US" altLang="ko-KR" dirty="0" smtClean="0"/>
              <a:t>result</a:t>
            </a:r>
            <a:r>
              <a:rPr lang="ko-KR" altLang="en-US" dirty="0" smtClean="0"/>
              <a:t>에 담고 텍스트 정보를 추출하여문자열을 텍스트박스에 담아줍니다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793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0DC53B50-50B9-4FB5-86A6-CDF42893420F}"/>
              </a:ext>
            </a:extLst>
          </p:cNvPr>
          <p:cNvSpPr/>
          <p:nvPr/>
        </p:nvSpPr>
        <p:spPr>
          <a:xfrm rot="5400000">
            <a:off x="0" y="0"/>
            <a:ext cx="558800" cy="5588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06F234-7A9F-4216-9193-1DC7484D9E72}"/>
              </a:ext>
            </a:extLst>
          </p:cNvPr>
          <p:cNvSpPr txBox="1"/>
          <p:nvPr/>
        </p:nvSpPr>
        <p:spPr>
          <a:xfrm>
            <a:off x="660400" y="125511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Part </a:t>
            </a:r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786FC4-6CD6-451A-A24D-5C49549362B0}"/>
              </a:ext>
            </a:extLst>
          </p:cNvPr>
          <p:cNvSpPr txBox="1"/>
          <p:nvPr/>
        </p:nvSpPr>
        <p:spPr>
          <a:xfrm>
            <a:off x="1297113" y="125511"/>
            <a:ext cx="5226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 smtClean="0"/>
              <a:t>URL</a:t>
            </a:r>
            <a:r>
              <a:rPr lang="ko-KR" altLang="en-US" sz="3600" spc="-300" dirty="0" smtClean="0"/>
              <a:t>을 통한 번역 내용 검색</a:t>
            </a:r>
            <a:endParaRPr lang="ko-KR" altLang="en-US" sz="3600" spc="-3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6411306-E133-4371-A0C2-D3B8CAA68032}"/>
              </a:ext>
            </a:extLst>
          </p:cNvPr>
          <p:cNvCxnSpPr>
            <a:cxnSpLocks/>
          </p:cNvCxnSpPr>
          <p:nvPr/>
        </p:nvCxnSpPr>
        <p:spPr>
          <a:xfrm>
            <a:off x="660400" y="914400"/>
            <a:ext cx="1153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1056959"/>
            <a:ext cx="7734300" cy="16002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89E7B5E-4280-45CB-BFE8-181985105FEB}"/>
              </a:ext>
            </a:extLst>
          </p:cNvPr>
          <p:cNvSpPr/>
          <p:nvPr/>
        </p:nvSpPr>
        <p:spPr>
          <a:xfrm>
            <a:off x="2129125" y="3370084"/>
            <a:ext cx="9443893" cy="20424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URL</a:t>
            </a:r>
            <a:r>
              <a:rPr lang="ko-KR" altLang="en-US" dirty="0" smtClean="0"/>
              <a:t>을 통해 번역할 언어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번역될 언어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번역할 텍스트를 전송하여 </a:t>
            </a:r>
            <a:r>
              <a:rPr lang="ko-KR" altLang="en-US" dirty="0" err="1" smtClean="0"/>
              <a:t>파파고에서</a:t>
            </a:r>
            <a:r>
              <a:rPr lang="ko-KR" altLang="en-US" dirty="0" smtClean="0"/>
              <a:t> 직접 단어 정보를 검색해 볼 수 있도록 구현하였습니다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945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0DC53B50-50B9-4FB5-86A6-CDF42893420F}"/>
              </a:ext>
            </a:extLst>
          </p:cNvPr>
          <p:cNvSpPr/>
          <p:nvPr/>
        </p:nvSpPr>
        <p:spPr>
          <a:xfrm rot="5400000">
            <a:off x="0" y="0"/>
            <a:ext cx="558800" cy="5588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06F234-7A9F-4216-9193-1DC7484D9E72}"/>
              </a:ext>
            </a:extLst>
          </p:cNvPr>
          <p:cNvSpPr txBox="1"/>
          <p:nvPr/>
        </p:nvSpPr>
        <p:spPr>
          <a:xfrm>
            <a:off x="660400" y="125511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Part 3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786FC4-6CD6-451A-A24D-5C49549362B0}"/>
              </a:ext>
            </a:extLst>
          </p:cNvPr>
          <p:cNvSpPr txBox="1"/>
          <p:nvPr/>
        </p:nvSpPr>
        <p:spPr>
          <a:xfrm>
            <a:off x="1297113" y="125511"/>
            <a:ext cx="2416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/>
              <a:t>디자인 구성</a:t>
            </a:r>
            <a:endParaRPr lang="ko-KR" altLang="en-US" sz="3600" spc="-3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6411306-E133-4371-A0C2-D3B8CAA68032}"/>
              </a:ext>
            </a:extLst>
          </p:cNvPr>
          <p:cNvCxnSpPr>
            <a:cxnSpLocks/>
          </p:cNvCxnSpPr>
          <p:nvPr/>
        </p:nvCxnSpPr>
        <p:spPr>
          <a:xfrm>
            <a:off x="660400" y="914400"/>
            <a:ext cx="1153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884" y="1228412"/>
            <a:ext cx="4753552" cy="290434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0" y="1395513"/>
            <a:ext cx="4326948" cy="2570142"/>
          </a:xfrm>
          <a:prstGeom prst="rect">
            <a:avLst/>
          </a:prstGeom>
        </p:spPr>
      </p:pic>
      <p:sp>
        <p:nvSpPr>
          <p:cNvPr id="15" name="오른쪽 화살표 14"/>
          <p:cNvSpPr/>
          <p:nvPr/>
        </p:nvSpPr>
        <p:spPr>
          <a:xfrm>
            <a:off x="5320145" y="2401455"/>
            <a:ext cx="1207655" cy="446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89E7B5E-4280-45CB-BFE8-181985105FEB}"/>
              </a:ext>
            </a:extLst>
          </p:cNvPr>
          <p:cNvSpPr/>
          <p:nvPr/>
        </p:nvSpPr>
        <p:spPr>
          <a:xfrm>
            <a:off x="1704253" y="4431496"/>
            <a:ext cx="9443893" cy="20424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기존의 윈도우 폼 레이아웃을 삭제하고 새로운 폼 디자인 설계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사용자의 편의와 가시성을 확대 시키는 방향으로 </a:t>
            </a:r>
            <a:r>
              <a:rPr lang="en-US" altLang="ko-KR" dirty="0" smtClean="0"/>
              <a:t>UI</a:t>
            </a:r>
            <a:r>
              <a:rPr lang="ko-KR" altLang="en-US" dirty="0" smtClean="0"/>
              <a:t>를 디자인 하였습니다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537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3DA728A-5EBF-43FA-B252-53D74B100A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F834C448-CC82-4125-8D9A-096D3C5E0C90}"/>
              </a:ext>
            </a:extLst>
          </p:cNvPr>
          <p:cNvGrpSpPr/>
          <p:nvPr/>
        </p:nvGrpSpPr>
        <p:grpSpPr>
          <a:xfrm>
            <a:off x="3999260" y="1659565"/>
            <a:ext cx="4193480" cy="3615069"/>
            <a:chOff x="3999260" y="1659565"/>
            <a:chExt cx="4193480" cy="3615069"/>
          </a:xfrm>
        </p:grpSpPr>
        <p:sp>
          <p:nvSpPr>
            <p:cNvPr id="5" name="이등변 삼각형 4">
              <a:extLst>
                <a:ext uri="{FF2B5EF4-FFF2-40B4-BE49-F238E27FC236}">
                  <a16:creationId xmlns:a16="http://schemas.microsoft.com/office/drawing/2014/main" id="{F81EC9F6-98DF-4A71-92CB-9E2C7A6B19F5}"/>
                </a:ext>
              </a:extLst>
            </p:cNvPr>
            <p:cNvSpPr/>
            <p:nvPr/>
          </p:nvSpPr>
          <p:spPr>
            <a:xfrm>
              <a:off x="3999260" y="1659565"/>
              <a:ext cx="4193480" cy="36150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CC5B61C-9CC9-463F-AF8A-9F028006D142}"/>
                </a:ext>
              </a:extLst>
            </p:cNvPr>
            <p:cNvSpPr txBox="1"/>
            <p:nvPr/>
          </p:nvSpPr>
          <p:spPr>
            <a:xfrm>
              <a:off x="5655602" y="2813191"/>
              <a:ext cx="85953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  <a:endParaRPr lang="ko-KR" altLang="en-US" sz="8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0C701E1-E316-4717-9F0B-E3D574A3317A}"/>
                </a:ext>
              </a:extLst>
            </p:cNvPr>
            <p:cNvSpPr txBox="1"/>
            <p:nvPr/>
          </p:nvSpPr>
          <p:spPr>
            <a:xfrm>
              <a:off x="4887176" y="4285340"/>
              <a:ext cx="24176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프로그램 시연</a:t>
              </a:r>
              <a:endPara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828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AC5EE46-67C4-41E7-A057-7685888B70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5D16542-2510-4F40-923F-F35D01BF28C5}"/>
              </a:ext>
            </a:extLst>
          </p:cNvPr>
          <p:cNvSpPr/>
          <p:nvPr/>
        </p:nvSpPr>
        <p:spPr>
          <a:xfrm>
            <a:off x="5590357" y="622300"/>
            <a:ext cx="6093643" cy="55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F9D1F9F-1BCD-49BB-9E16-BA25E531B9EE}"/>
              </a:ext>
            </a:extLst>
          </p:cNvPr>
          <p:cNvCxnSpPr/>
          <p:nvPr/>
        </p:nvCxnSpPr>
        <p:spPr>
          <a:xfrm>
            <a:off x="5854700" y="1765300"/>
            <a:ext cx="5397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4723BE5-CB16-4AE3-AB16-CD1412260B6D}"/>
              </a:ext>
            </a:extLst>
          </p:cNvPr>
          <p:cNvSpPr txBox="1"/>
          <p:nvPr/>
        </p:nvSpPr>
        <p:spPr>
          <a:xfrm>
            <a:off x="5854700" y="983745"/>
            <a:ext cx="1091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atin typeface="+mj-ea"/>
                <a:ea typeface="+mj-ea"/>
              </a:rPr>
              <a:t>시연</a:t>
            </a:r>
            <a:endParaRPr lang="ko-KR" altLang="en-US" sz="3600" b="1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350" y="2400403"/>
            <a:ext cx="4916199" cy="290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0E537F6-9BA6-4E28-AA27-310EACEC7E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80C47B-7D04-4DD2-9A4C-6D73FD1889BF}"/>
              </a:ext>
            </a:extLst>
          </p:cNvPr>
          <p:cNvSpPr txBox="1"/>
          <p:nvPr/>
        </p:nvSpPr>
        <p:spPr>
          <a:xfrm>
            <a:off x="4442243" y="5247353"/>
            <a:ext cx="5080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QnA</a:t>
            </a:r>
            <a:endParaRPr lang="ko-KR" altLang="en-US" sz="9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8336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92DBFC9-2090-4BD3-B338-E15C59E93FB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6B9729-B83E-47BD-A8BC-F7B458227880}"/>
              </a:ext>
            </a:extLst>
          </p:cNvPr>
          <p:cNvSpPr txBox="1"/>
          <p:nvPr/>
        </p:nvSpPr>
        <p:spPr>
          <a:xfrm>
            <a:off x="1014762" y="2413337"/>
            <a:ext cx="35108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56369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86738F1-2A7F-41BF-B112-BAE757DF9844}"/>
              </a:ext>
            </a:extLst>
          </p:cNvPr>
          <p:cNvCxnSpPr/>
          <p:nvPr/>
        </p:nvCxnSpPr>
        <p:spPr>
          <a:xfrm>
            <a:off x="465221" y="1069364"/>
            <a:ext cx="1172677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6AEA589-A5C3-48D0-952E-07667E11E079}"/>
              </a:ext>
            </a:extLst>
          </p:cNvPr>
          <p:cNvSpPr txBox="1"/>
          <p:nvPr/>
        </p:nvSpPr>
        <p:spPr>
          <a:xfrm>
            <a:off x="465221" y="320430"/>
            <a:ext cx="893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746573-1358-456D-9D0E-D7F614DC11C7}"/>
              </a:ext>
            </a:extLst>
          </p:cNvPr>
          <p:cNvSpPr txBox="1"/>
          <p:nvPr/>
        </p:nvSpPr>
        <p:spPr>
          <a:xfrm>
            <a:off x="1358414" y="505095"/>
            <a:ext cx="2329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a table of contents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BF67CD-C9B4-41FB-B7D9-BBE9E56006A9}"/>
              </a:ext>
            </a:extLst>
          </p:cNvPr>
          <p:cNvSpPr txBox="1"/>
          <p:nvPr/>
        </p:nvSpPr>
        <p:spPr>
          <a:xfrm>
            <a:off x="1662161" y="1493837"/>
            <a:ext cx="4796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4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9CB529-C95F-4BB9-A639-CDBEC02FB32D}"/>
              </a:ext>
            </a:extLst>
          </p:cNvPr>
          <p:cNvSpPr txBox="1"/>
          <p:nvPr/>
        </p:nvSpPr>
        <p:spPr>
          <a:xfrm>
            <a:off x="1619681" y="2860706"/>
            <a:ext cx="5645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4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28878D-681D-4A30-97A1-F1ECAECD7357}"/>
              </a:ext>
            </a:extLst>
          </p:cNvPr>
          <p:cNvSpPr txBox="1"/>
          <p:nvPr/>
        </p:nvSpPr>
        <p:spPr>
          <a:xfrm>
            <a:off x="1610865" y="4227575"/>
            <a:ext cx="582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ko-KR" altLang="en-US" sz="4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250C82-8BB0-42F8-8C2E-9B6986BA9D20}"/>
              </a:ext>
            </a:extLst>
          </p:cNvPr>
          <p:cNvSpPr txBox="1"/>
          <p:nvPr/>
        </p:nvSpPr>
        <p:spPr>
          <a:xfrm>
            <a:off x="1603651" y="5594444"/>
            <a:ext cx="5966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lang="ko-KR" altLang="en-US" sz="4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3A26A72-EB4C-4807-B243-9F041AE08818}"/>
              </a:ext>
            </a:extLst>
          </p:cNvPr>
          <p:cNvGrpSpPr/>
          <p:nvPr/>
        </p:nvGrpSpPr>
        <p:grpSpPr>
          <a:xfrm>
            <a:off x="8504104" y="-365118"/>
            <a:ext cx="3687896" cy="7223765"/>
            <a:chOff x="7735227" y="-1871176"/>
            <a:chExt cx="4456773" cy="8729824"/>
          </a:xfrm>
        </p:grpSpPr>
        <p:pic>
          <p:nvPicPr>
            <p:cNvPr id="11" name="그래픽 10" descr="눈금선">
              <a:extLst>
                <a:ext uri="{FF2B5EF4-FFF2-40B4-BE49-F238E27FC236}">
                  <a16:creationId xmlns:a16="http://schemas.microsoft.com/office/drawing/2014/main" id="{6F3A156C-DB6D-479C-85DD-6D2B77E04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68828" y="4534828"/>
              <a:ext cx="2323171" cy="2323171"/>
            </a:xfrm>
            <a:prstGeom prst="rect">
              <a:avLst/>
            </a:prstGeom>
          </p:spPr>
        </p:pic>
        <p:pic>
          <p:nvPicPr>
            <p:cNvPr id="12" name="그래픽 11" descr="눈금선">
              <a:extLst>
                <a:ext uri="{FF2B5EF4-FFF2-40B4-BE49-F238E27FC236}">
                  <a16:creationId xmlns:a16="http://schemas.microsoft.com/office/drawing/2014/main" id="{033E83B9-D6B6-4FED-8F69-33B9F11F6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68827" y="2401224"/>
              <a:ext cx="2323171" cy="2323171"/>
            </a:xfrm>
            <a:prstGeom prst="rect">
              <a:avLst/>
            </a:prstGeom>
          </p:spPr>
        </p:pic>
        <p:pic>
          <p:nvPicPr>
            <p:cNvPr id="13" name="그래픽 12" descr="눈금선">
              <a:extLst>
                <a:ext uri="{FF2B5EF4-FFF2-40B4-BE49-F238E27FC236}">
                  <a16:creationId xmlns:a16="http://schemas.microsoft.com/office/drawing/2014/main" id="{6B26FEBC-CBDE-4E31-89BA-965B21659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735227" y="4535477"/>
              <a:ext cx="2323171" cy="2323171"/>
            </a:xfrm>
            <a:prstGeom prst="rect">
              <a:avLst/>
            </a:prstGeom>
          </p:spPr>
        </p:pic>
        <p:pic>
          <p:nvPicPr>
            <p:cNvPr id="14" name="그래픽 13" descr="눈금선">
              <a:extLst>
                <a:ext uri="{FF2B5EF4-FFF2-40B4-BE49-F238E27FC236}">
                  <a16:creationId xmlns:a16="http://schemas.microsoft.com/office/drawing/2014/main" id="{7D8730A3-0075-4C55-8925-459DBA47D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735227" y="2400575"/>
              <a:ext cx="2323171" cy="2323171"/>
            </a:xfrm>
            <a:prstGeom prst="rect">
              <a:avLst/>
            </a:prstGeom>
          </p:spPr>
        </p:pic>
        <p:pic>
          <p:nvPicPr>
            <p:cNvPr id="15" name="그래픽 14" descr="눈금선">
              <a:extLst>
                <a:ext uri="{FF2B5EF4-FFF2-40B4-BE49-F238E27FC236}">
                  <a16:creationId xmlns:a16="http://schemas.microsoft.com/office/drawing/2014/main" id="{D473192E-37A8-44E8-BC31-BF032A266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68829" y="265673"/>
              <a:ext cx="2323171" cy="2323171"/>
            </a:xfrm>
            <a:prstGeom prst="rect">
              <a:avLst/>
            </a:prstGeom>
          </p:spPr>
        </p:pic>
        <p:pic>
          <p:nvPicPr>
            <p:cNvPr id="16" name="그래픽 15" descr="눈금선">
              <a:extLst>
                <a:ext uri="{FF2B5EF4-FFF2-40B4-BE49-F238E27FC236}">
                  <a16:creationId xmlns:a16="http://schemas.microsoft.com/office/drawing/2014/main" id="{BB6F5DC3-D388-4F2D-9599-CE04157888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735229" y="265024"/>
              <a:ext cx="2323171" cy="2323171"/>
            </a:xfrm>
            <a:prstGeom prst="rect">
              <a:avLst/>
            </a:prstGeom>
          </p:spPr>
        </p:pic>
        <p:pic>
          <p:nvPicPr>
            <p:cNvPr id="17" name="그래픽 16" descr="눈금선">
              <a:extLst>
                <a:ext uri="{FF2B5EF4-FFF2-40B4-BE49-F238E27FC236}">
                  <a16:creationId xmlns:a16="http://schemas.microsoft.com/office/drawing/2014/main" id="{B963FFA7-3A73-40E5-AFF4-3A7CB1B7D3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68827" y="-1870527"/>
              <a:ext cx="2323171" cy="2323171"/>
            </a:xfrm>
            <a:prstGeom prst="rect">
              <a:avLst/>
            </a:prstGeom>
          </p:spPr>
        </p:pic>
        <p:pic>
          <p:nvPicPr>
            <p:cNvPr id="18" name="그래픽 17" descr="눈금선">
              <a:extLst>
                <a:ext uri="{FF2B5EF4-FFF2-40B4-BE49-F238E27FC236}">
                  <a16:creationId xmlns:a16="http://schemas.microsoft.com/office/drawing/2014/main" id="{ED0B7470-2879-43B7-948C-A53094AB2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735227" y="-1871176"/>
              <a:ext cx="2323171" cy="2323171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05634E5-E659-4465-B2D5-3E5513C2EDA9}"/>
              </a:ext>
            </a:extLst>
          </p:cNvPr>
          <p:cNvSpPr txBox="1"/>
          <p:nvPr/>
        </p:nvSpPr>
        <p:spPr>
          <a:xfrm>
            <a:off x="2715191" y="1647725"/>
            <a:ext cx="2190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bg1"/>
                </a:solidFill>
              </a:rPr>
              <a:t>프로그램 구상</a:t>
            </a:r>
            <a:endParaRPr lang="ko-KR" altLang="en-US" sz="2800" spc="-3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7522A6-7B8F-4A51-B76D-D80B1E300EF6}"/>
              </a:ext>
            </a:extLst>
          </p:cNvPr>
          <p:cNvSpPr txBox="1"/>
          <p:nvPr/>
        </p:nvSpPr>
        <p:spPr>
          <a:xfrm>
            <a:off x="2715191" y="3014594"/>
            <a:ext cx="2190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bg1"/>
                </a:solidFill>
              </a:rPr>
              <a:t>프로젝트 진행</a:t>
            </a:r>
            <a:endParaRPr lang="ko-KR" altLang="en-US" sz="2800" spc="-3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D820F6-D199-4B69-93A8-8BA1CE5376EB}"/>
              </a:ext>
            </a:extLst>
          </p:cNvPr>
          <p:cNvSpPr txBox="1"/>
          <p:nvPr/>
        </p:nvSpPr>
        <p:spPr>
          <a:xfrm>
            <a:off x="2715191" y="4381463"/>
            <a:ext cx="1548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bg1"/>
                </a:solidFill>
              </a:rPr>
              <a:t>코드 리뷰</a:t>
            </a:r>
            <a:endParaRPr lang="ko-KR" altLang="en-US" sz="2800" spc="-3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BA9108-4E9E-4FD1-89FB-8BD9D9BC22DE}"/>
              </a:ext>
            </a:extLst>
          </p:cNvPr>
          <p:cNvSpPr txBox="1"/>
          <p:nvPr/>
        </p:nvSpPr>
        <p:spPr>
          <a:xfrm>
            <a:off x="2715191" y="5748332"/>
            <a:ext cx="2190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bg1"/>
                </a:solidFill>
              </a:rPr>
              <a:t>프로그램 시연</a:t>
            </a:r>
            <a:endParaRPr lang="ko-KR" altLang="en-US" sz="2800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57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A42CE76-58BC-4ECC-AF0F-F2B8A8BFACF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CD07D2CD-E5B2-4EC4-BBA3-F0B9A493B02E}"/>
              </a:ext>
            </a:extLst>
          </p:cNvPr>
          <p:cNvGrpSpPr/>
          <p:nvPr/>
        </p:nvGrpSpPr>
        <p:grpSpPr>
          <a:xfrm>
            <a:off x="3999260" y="1659565"/>
            <a:ext cx="4193480" cy="3615069"/>
            <a:chOff x="3999260" y="1659565"/>
            <a:chExt cx="4193480" cy="3615069"/>
          </a:xfrm>
        </p:grpSpPr>
        <p:sp>
          <p:nvSpPr>
            <p:cNvPr id="2" name="이등변 삼각형 1">
              <a:extLst>
                <a:ext uri="{FF2B5EF4-FFF2-40B4-BE49-F238E27FC236}">
                  <a16:creationId xmlns:a16="http://schemas.microsoft.com/office/drawing/2014/main" id="{506DF011-2835-4D04-9006-DE76CF342166}"/>
                </a:ext>
              </a:extLst>
            </p:cNvPr>
            <p:cNvSpPr/>
            <p:nvPr/>
          </p:nvSpPr>
          <p:spPr>
            <a:xfrm>
              <a:off x="3999260" y="1659565"/>
              <a:ext cx="4193480" cy="36150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AA2B843-1B87-4652-BFE0-1E2EF80BE34E}"/>
                </a:ext>
              </a:extLst>
            </p:cNvPr>
            <p:cNvSpPr txBox="1"/>
            <p:nvPr/>
          </p:nvSpPr>
          <p:spPr>
            <a:xfrm>
              <a:off x="5752584" y="2813191"/>
              <a:ext cx="66556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  <a:endParaRPr lang="ko-KR" altLang="en-US" sz="8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A8624DB-4826-422C-B930-34F25B81BD24}"/>
                </a:ext>
              </a:extLst>
            </p:cNvPr>
            <p:cNvSpPr txBox="1"/>
            <p:nvPr/>
          </p:nvSpPr>
          <p:spPr>
            <a:xfrm>
              <a:off x="4887177" y="4285340"/>
              <a:ext cx="24176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프로젝트 구상</a:t>
              </a:r>
              <a:endPara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435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래픽 2" descr="유기적 모서리 셰이프">
            <a:extLst>
              <a:ext uri="{FF2B5EF4-FFF2-40B4-BE49-F238E27FC236}">
                <a16:creationId xmlns:a16="http://schemas.microsoft.com/office/drawing/2014/main" id="{6A5EE61F-39B8-47EF-A8CB-A8BEE560515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620000" y="0"/>
            <a:ext cx="4572000" cy="4572000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9EF2C543-F01F-4B22-9DCE-8E1B07569CDC}"/>
              </a:ext>
            </a:extLst>
          </p:cNvPr>
          <p:cNvGrpSpPr/>
          <p:nvPr/>
        </p:nvGrpSpPr>
        <p:grpSpPr>
          <a:xfrm>
            <a:off x="8992149" y="2375102"/>
            <a:ext cx="1827702" cy="3276194"/>
            <a:chOff x="7328448" y="2286202"/>
            <a:chExt cx="1827702" cy="3276194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2CB25EDD-7C74-4510-80E8-EC4DC5D44FF8}"/>
                </a:ext>
              </a:extLst>
            </p:cNvPr>
            <p:cNvSpPr/>
            <p:nvPr/>
          </p:nvSpPr>
          <p:spPr>
            <a:xfrm>
              <a:off x="8761763" y="2286202"/>
              <a:ext cx="394387" cy="3276194"/>
            </a:xfrm>
            <a:custGeom>
              <a:avLst/>
              <a:gdLst>
                <a:gd name="connsiteX0" fmla="*/ 271298 w 394387"/>
                <a:gd name="connsiteY0" fmla="*/ 3276194 h 3276194"/>
                <a:gd name="connsiteX1" fmla="*/ 135996 w 394387"/>
                <a:gd name="connsiteY1" fmla="*/ 3276194 h 3276194"/>
                <a:gd name="connsiteX2" fmla="*/ 123090 w 394387"/>
                <a:gd name="connsiteY2" fmla="*/ 3276194 h 3276194"/>
                <a:gd name="connsiteX3" fmla="*/ 0 w 394387"/>
                <a:gd name="connsiteY3" fmla="*/ 3153104 h 3276194"/>
                <a:gd name="connsiteX4" fmla="*/ 0 w 394387"/>
                <a:gd name="connsiteY4" fmla="*/ 123090 h 3276194"/>
                <a:gd name="connsiteX5" fmla="*/ 123090 w 394387"/>
                <a:gd name="connsiteY5" fmla="*/ 0 h 3276194"/>
                <a:gd name="connsiteX6" fmla="*/ 135996 w 394387"/>
                <a:gd name="connsiteY6" fmla="*/ 0 h 3276194"/>
                <a:gd name="connsiteX7" fmla="*/ 271298 w 394387"/>
                <a:gd name="connsiteY7" fmla="*/ 0 h 3276194"/>
                <a:gd name="connsiteX8" fmla="*/ 394388 w 394387"/>
                <a:gd name="connsiteY8" fmla="*/ 123090 h 3276194"/>
                <a:gd name="connsiteX9" fmla="*/ 394388 w 394387"/>
                <a:gd name="connsiteY9" fmla="*/ 3153104 h 3276194"/>
                <a:gd name="connsiteX10" fmla="*/ 271298 w 394387"/>
                <a:gd name="connsiteY10" fmla="*/ 3276194 h 327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4387" h="3276194">
                  <a:moveTo>
                    <a:pt x="271298" y="3276194"/>
                  </a:moveTo>
                  <a:lnTo>
                    <a:pt x="135996" y="3276194"/>
                  </a:lnTo>
                  <a:lnTo>
                    <a:pt x="123090" y="3276194"/>
                  </a:lnTo>
                  <a:cubicBezTo>
                    <a:pt x="55119" y="3276194"/>
                    <a:pt x="0" y="3221089"/>
                    <a:pt x="0" y="3153104"/>
                  </a:cubicBezTo>
                  <a:lnTo>
                    <a:pt x="0" y="123090"/>
                  </a:lnTo>
                  <a:cubicBezTo>
                    <a:pt x="0" y="55119"/>
                    <a:pt x="55106" y="0"/>
                    <a:pt x="123090" y="0"/>
                  </a:cubicBezTo>
                  <a:lnTo>
                    <a:pt x="135996" y="0"/>
                  </a:lnTo>
                  <a:lnTo>
                    <a:pt x="271298" y="0"/>
                  </a:lnTo>
                  <a:cubicBezTo>
                    <a:pt x="339269" y="0"/>
                    <a:pt x="394388" y="55106"/>
                    <a:pt x="394388" y="123090"/>
                  </a:cubicBezTo>
                  <a:lnTo>
                    <a:pt x="394388" y="3153104"/>
                  </a:lnTo>
                  <a:cubicBezTo>
                    <a:pt x="394388" y="3221089"/>
                    <a:pt x="339282" y="3276194"/>
                    <a:pt x="271298" y="3276194"/>
                  </a:cubicBezTo>
                  <a:close/>
                </a:path>
              </a:pathLst>
            </a:custGeom>
            <a:solidFill>
              <a:srgbClr val="CFCFCF"/>
            </a:solidFill>
            <a:ln w="135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6BAC6498-663D-4AD0-9A08-37DDFEE6E388}"/>
                </a:ext>
              </a:extLst>
            </p:cNvPr>
            <p:cNvSpPr/>
            <p:nvPr/>
          </p:nvSpPr>
          <p:spPr>
            <a:xfrm>
              <a:off x="7328448" y="2286202"/>
              <a:ext cx="1695052" cy="3276194"/>
            </a:xfrm>
            <a:custGeom>
              <a:avLst/>
              <a:gdLst>
                <a:gd name="connsiteX0" fmla="*/ 1571962 w 1695052"/>
                <a:gd name="connsiteY0" fmla="*/ 3276194 h 3276194"/>
                <a:gd name="connsiteX1" fmla="*/ 123090 w 1695052"/>
                <a:gd name="connsiteY1" fmla="*/ 3276194 h 3276194"/>
                <a:gd name="connsiteX2" fmla="*/ 0 w 1695052"/>
                <a:gd name="connsiteY2" fmla="*/ 3153104 h 3276194"/>
                <a:gd name="connsiteX3" fmla="*/ 0 w 1695052"/>
                <a:gd name="connsiteY3" fmla="*/ 123090 h 3276194"/>
                <a:gd name="connsiteX4" fmla="*/ 123090 w 1695052"/>
                <a:gd name="connsiteY4" fmla="*/ 0 h 3276194"/>
                <a:gd name="connsiteX5" fmla="*/ 1571962 w 1695052"/>
                <a:gd name="connsiteY5" fmla="*/ 0 h 3276194"/>
                <a:gd name="connsiteX6" fmla="*/ 1695052 w 1695052"/>
                <a:gd name="connsiteY6" fmla="*/ 123090 h 3276194"/>
                <a:gd name="connsiteX7" fmla="*/ 1695052 w 1695052"/>
                <a:gd name="connsiteY7" fmla="*/ 3153104 h 3276194"/>
                <a:gd name="connsiteX8" fmla="*/ 1571962 w 1695052"/>
                <a:gd name="connsiteY8" fmla="*/ 3276194 h 327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5052" h="3276194">
                  <a:moveTo>
                    <a:pt x="1571962" y="3276194"/>
                  </a:moveTo>
                  <a:lnTo>
                    <a:pt x="123090" y="3276194"/>
                  </a:lnTo>
                  <a:cubicBezTo>
                    <a:pt x="55119" y="3276194"/>
                    <a:pt x="0" y="3221089"/>
                    <a:pt x="0" y="3153104"/>
                  </a:cubicBezTo>
                  <a:lnTo>
                    <a:pt x="0" y="123090"/>
                  </a:lnTo>
                  <a:cubicBezTo>
                    <a:pt x="0" y="55119"/>
                    <a:pt x="55106" y="0"/>
                    <a:pt x="123090" y="0"/>
                  </a:cubicBezTo>
                  <a:lnTo>
                    <a:pt x="1571962" y="0"/>
                  </a:lnTo>
                  <a:cubicBezTo>
                    <a:pt x="1639947" y="0"/>
                    <a:pt x="1695052" y="55106"/>
                    <a:pt x="1695052" y="123090"/>
                  </a:cubicBezTo>
                  <a:lnTo>
                    <a:pt x="1695052" y="3153104"/>
                  </a:lnTo>
                  <a:cubicBezTo>
                    <a:pt x="1695038" y="3221089"/>
                    <a:pt x="1639933" y="3276194"/>
                    <a:pt x="1571962" y="3276194"/>
                  </a:cubicBezTo>
                  <a:close/>
                </a:path>
              </a:pathLst>
            </a:custGeom>
            <a:solidFill>
              <a:srgbClr val="FFC000"/>
            </a:solidFill>
            <a:ln w="135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2C4E8E8D-D4D4-4453-AC16-FF05D0F0FE63}"/>
                </a:ext>
              </a:extLst>
            </p:cNvPr>
            <p:cNvSpPr/>
            <p:nvPr/>
          </p:nvSpPr>
          <p:spPr>
            <a:xfrm>
              <a:off x="7523276" y="5042933"/>
              <a:ext cx="176876" cy="176876"/>
            </a:xfrm>
            <a:custGeom>
              <a:avLst/>
              <a:gdLst>
                <a:gd name="connsiteX0" fmla="*/ 176876 w 176876"/>
                <a:gd name="connsiteY0" fmla="*/ 88438 h 176876"/>
                <a:gd name="connsiteX1" fmla="*/ 88438 w 176876"/>
                <a:gd name="connsiteY1" fmla="*/ 176876 h 176876"/>
                <a:gd name="connsiteX2" fmla="*/ 0 w 176876"/>
                <a:gd name="connsiteY2" fmla="*/ 88438 h 176876"/>
                <a:gd name="connsiteX3" fmla="*/ 88438 w 176876"/>
                <a:gd name="connsiteY3" fmla="*/ 0 h 176876"/>
                <a:gd name="connsiteX4" fmla="*/ 176876 w 176876"/>
                <a:gd name="connsiteY4" fmla="*/ 88438 h 17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76" h="176876">
                  <a:moveTo>
                    <a:pt x="176876" y="88438"/>
                  </a:moveTo>
                  <a:cubicBezTo>
                    <a:pt x="176876" y="137281"/>
                    <a:pt x="137281" y="176876"/>
                    <a:pt x="88438" y="176876"/>
                  </a:cubicBezTo>
                  <a:cubicBezTo>
                    <a:pt x="39595" y="176876"/>
                    <a:pt x="0" y="137281"/>
                    <a:pt x="0" y="88438"/>
                  </a:cubicBezTo>
                  <a:cubicBezTo>
                    <a:pt x="0" y="39595"/>
                    <a:pt x="39595" y="0"/>
                    <a:pt x="88438" y="0"/>
                  </a:cubicBezTo>
                  <a:cubicBezTo>
                    <a:pt x="137281" y="0"/>
                    <a:pt x="176876" y="39595"/>
                    <a:pt x="176876" y="88438"/>
                  </a:cubicBezTo>
                  <a:close/>
                </a:path>
              </a:pathLst>
            </a:custGeom>
            <a:solidFill>
              <a:schemeClr val="bg1"/>
            </a:solidFill>
            <a:ln w="135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8BF364A7-85F7-49DF-B360-37C87E6B5BD9}"/>
                </a:ext>
              </a:extLst>
            </p:cNvPr>
            <p:cNvSpPr/>
            <p:nvPr/>
          </p:nvSpPr>
          <p:spPr>
            <a:xfrm>
              <a:off x="7810703" y="5042933"/>
              <a:ext cx="176876" cy="176876"/>
            </a:xfrm>
            <a:custGeom>
              <a:avLst/>
              <a:gdLst>
                <a:gd name="connsiteX0" fmla="*/ 176876 w 176876"/>
                <a:gd name="connsiteY0" fmla="*/ 88438 h 176876"/>
                <a:gd name="connsiteX1" fmla="*/ 88438 w 176876"/>
                <a:gd name="connsiteY1" fmla="*/ 176876 h 176876"/>
                <a:gd name="connsiteX2" fmla="*/ 0 w 176876"/>
                <a:gd name="connsiteY2" fmla="*/ 88438 h 176876"/>
                <a:gd name="connsiteX3" fmla="*/ 88438 w 176876"/>
                <a:gd name="connsiteY3" fmla="*/ 0 h 176876"/>
                <a:gd name="connsiteX4" fmla="*/ 176876 w 176876"/>
                <a:gd name="connsiteY4" fmla="*/ 88438 h 17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76" h="176876">
                  <a:moveTo>
                    <a:pt x="176876" y="88438"/>
                  </a:moveTo>
                  <a:cubicBezTo>
                    <a:pt x="176876" y="137281"/>
                    <a:pt x="137281" y="176876"/>
                    <a:pt x="88438" y="176876"/>
                  </a:cubicBezTo>
                  <a:cubicBezTo>
                    <a:pt x="39595" y="176876"/>
                    <a:pt x="0" y="137281"/>
                    <a:pt x="0" y="88438"/>
                  </a:cubicBezTo>
                  <a:cubicBezTo>
                    <a:pt x="0" y="39595"/>
                    <a:pt x="39595" y="0"/>
                    <a:pt x="88438" y="0"/>
                  </a:cubicBezTo>
                  <a:cubicBezTo>
                    <a:pt x="137281" y="0"/>
                    <a:pt x="176876" y="39595"/>
                    <a:pt x="176876" y="88438"/>
                  </a:cubicBezTo>
                  <a:close/>
                </a:path>
              </a:pathLst>
            </a:custGeom>
            <a:solidFill>
              <a:srgbClr val="737373"/>
            </a:solidFill>
            <a:ln w="135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FE34B441-8BD0-445C-9F48-EC944FFFD8C2}"/>
                </a:ext>
              </a:extLst>
            </p:cNvPr>
            <p:cNvSpPr/>
            <p:nvPr/>
          </p:nvSpPr>
          <p:spPr>
            <a:xfrm>
              <a:off x="8098117" y="5042933"/>
              <a:ext cx="176876" cy="176876"/>
            </a:xfrm>
            <a:custGeom>
              <a:avLst/>
              <a:gdLst>
                <a:gd name="connsiteX0" fmla="*/ 176876 w 176876"/>
                <a:gd name="connsiteY0" fmla="*/ 88438 h 176876"/>
                <a:gd name="connsiteX1" fmla="*/ 88438 w 176876"/>
                <a:gd name="connsiteY1" fmla="*/ 176876 h 176876"/>
                <a:gd name="connsiteX2" fmla="*/ 0 w 176876"/>
                <a:gd name="connsiteY2" fmla="*/ 88438 h 176876"/>
                <a:gd name="connsiteX3" fmla="*/ 88438 w 176876"/>
                <a:gd name="connsiteY3" fmla="*/ 0 h 176876"/>
                <a:gd name="connsiteX4" fmla="*/ 176876 w 176876"/>
                <a:gd name="connsiteY4" fmla="*/ 88438 h 17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76" h="176876">
                  <a:moveTo>
                    <a:pt x="176876" y="88438"/>
                  </a:moveTo>
                  <a:cubicBezTo>
                    <a:pt x="176876" y="137281"/>
                    <a:pt x="137281" y="176876"/>
                    <a:pt x="88438" y="176876"/>
                  </a:cubicBezTo>
                  <a:cubicBezTo>
                    <a:pt x="39595" y="176876"/>
                    <a:pt x="0" y="137281"/>
                    <a:pt x="0" y="88438"/>
                  </a:cubicBezTo>
                  <a:cubicBezTo>
                    <a:pt x="0" y="39595"/>
                    <a:pt x="39595" y="0"/>
                    <a:pt x="88438" y="0"/>
                  </a:cubicBezTo>
                  <a:cubicBezTo>
                    <a:pt x="137281" y="0"/>
                    <a:pt x="176876" y="39595"/>
                    <a:pt x="176876" y="88438"/>
                  </a:cubicBezTo>
                  <a:close/>
                </a:path>
              </a:pathLst>
            </a:custGeom>
            <a:solidFill>
              <a:schemeClr val="bg1"/>
            </a:solidFill>
            <a:ln w="135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B155B4F5-AECD-4847-A493-EB36CC034E22}"/>
                </a:ext>
              </a:extLst>
            </p:cNvPr>
            <p:cNvSpPr/>
            <p:nvPr/>
          </p:nvSpPr>
          <p:spPr>
            <a:xfrm>
              <a:off x="8385544" y="5042933"/>
              <a:ext cx="176876" cy="176876"/>
            </a:xfrm>
            <a:custGeom>
              <a:avLst/>
              <a:gdLst>
                <a:gd name="connsiteX0" fmla="*/ 176876 w 176876"/>
                <a:gd name="connsiteY0" fmla="*/ 88438 h 176876"/>
                <a:gd name="connsiteX1" fmla="*/ 88438 w 176876"/>
                <a:gd name="connsiteY1" fmla="*/ 176876 h 176876"/>
                <a:gd name="connsiteX2" fmla="*/ 0 w 176876"/>
                <a:gd name="connsiteY2" fmla="*/ 88438 h 176876"/>
                <a:gd name="connsiteX3" fmla="*/ 88438 w 176876"/>
                <a:gd name="connsiteY3" fmla="*/ 0 h 176876"/>
                <a:gd name="connsiteX4" fmla="*/ 176876 w 176876"/>
                <a:gd name="connsiteY4" fmla="*/ 88438 h 17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76" h="176876">
                  <a:moveTo>
                    <a:pt x="176876" y="88438"/>
                  </a:moveTo>
                  <a:cubicBezTo>
                    <a:pt x="176876" y="137281"/>
                    <a:pt x="137281" y="176876"/>
                    <a:pt x="88438" y="176876"/>
                  </a:cubicBezTo>
                  <a:cubicBezTo>
                    <a:pt x="39595" y="176876"/>
                    <a:pt x="0" y="137281"/>
                    <a:pt x="0" y="88438"/>
                  </a:cubicBezTo>
                  <a:cubicBezTo>
                    <a:pt x="0" y="39595"/>
                    <a:pt x="39595" y="0"/>
                    <a:pt x="88438" y="0"/>
                  </a:cubicBezTo>
                  <a:cubicBezTo>
                    <a:pt x="137281" y="0"/>
                    <a:pt x="176876" y="39595"/>
                    <a:pt x="176876" y="88438"/>
                  </a:cubicBezTo>
                  <a:close/>
                </a:path>
              </a:pathLst>
            </a:custGeom>
            <a:solidFill>
              <a:schemeClr val="accent4"/>
            </a:solidFill>
            <a:ln w="135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5DA4DE14-261A-4FC5-8E2B-E0D4D032CE44}"/>
                </a:ext>
              </a:extLst>
            </p:cNvPr>
            <p:cNvSpPr/>
            <p:nvPr/>
          </p:nvSpPr>
          <p:spPr>
            <a:xfrm>
              <a:off x="8672958" y="5042933"/>
              <a:ext cx="176876" cy="176876"/>
            </a:xfrm>
            <a:custGeom>
              <a:avLst/>
              <a:gdLst>
                <a:gd name="connsiteX0" fmla="*/ 176876 w 176876"/>
                <a:gd name="connsiteY0" fmla="*/ 88438 h 176876"/>
                <a:gd name="connsiteX1" fmla="*/ 88438 w 176876"/>
                <a:gd name="connsiteY1" fmla="*/ 176876 h 176876"/>
                <a:gd name="connsiteX2" fmla="*/ 0 w 176876"/>
                <a:gd name="connsiteY2" fmla="*/ 88438 h 176876"/>
                <a:gd name="connsiteX3" fmla="*/ 88438 w 176876"/>
                <a:gd name="connsiteY3" fmla="*/ 0 h 176876"/>
                <a:gd name="connsiteX4" fmla="*/ 176876 w 176876"/>
                <a:gd name="connsiteY4" fmla="*/ 88438 h 17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76" h="176876">
                  <a:moveTo>
                    <a:pt x="176876" y="88438"/>
                  </a:moveTo>
                  <a:cubicBezTo>
                    <a:pt x="176876" y="137281"/>
                    <a:pt x="137281" y="176876"/>
                    <a:pt x="88438" y="176876"/>
                  </a:cubicBezTo>
                  <a:cubicBezTo>
                    <a:pt x="39595" y="176876"/>
                    <a:pt x="0" y="137281"/>
                    <a:pt x="0" y="88438"/>
                  </a:cubicBezTo>
                  <a:cubicBezTo>
                    <a:pt x="0" y="39595"/>
                    <a:pt x="39595" y="0"/>
                    <a:pt x="88438" y="0"/>
                  </a:cubicBezTo>
                  <a:cubicBezTo>
                    <a:pt x="137281" y="0"/>
                    <a:pt x="176876" y="39595"/>
                    <a:pt x="176876" y="88438"/>
                  </a:cubicBezTo>
                  <a:close/>
                </a:path>
              </a:pathLst>
            </a:custGeom>
            <a:solidFill>
              <a:schemeClr val="bg1"/>
            </a:solidFill>
            <a:ln w="135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458B9EF3-8E94-4F14-932C-1E010CEB1363}"/>
                </a:ext>
              </a:extLst>
            </p:cNvPr>
            <p:cNvSpPr/>
            <p:nvPr/>
          </p:nvSpPr>
          <p:spPr>
            <a:xfrm>
              <a:off x="7523276" y="4762891"/>
              <a:ext cx="176876" cy="176876"/>
            </a:xfrm>
            <a:custGeom>
              <a:avLst/>
              <a:gdLst>
                <a:gd name="connsiteX0" fmla="*/ 176876 w 176876"/>
                <a:gd name="connsiteY0" fmla="*/ 88438 h 176876"/>
                <a:gd name="connsiteX1" fmla="*/ 88438 w 176876"/>
                <a:gd name="connsiteY1" fmla="*/ 176876 h 176876"/>
                <a:gd name="connsiteX2" fmla="*/ 0 w 176876"/>
                <a:gd name="connsiteY2" fmla="*/ 88438 h 176876"/>
                <a:gd name="connsiteX3" fmla="*/ 88438 w 176876"/>
                <a:gd name="connsiteY3" fmla="*/ 0 h 176876"/>
                <a:gd name="connsiteX4" fmla="*/ 176876 w 176876"/>
                <a:gd name="connsiteY4" fmla="*/ 88438 h 17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76" h="176876">
                  <a:moveTo>
                    <a:pt x="176876" y="88438"/>
                  </a:moveTo>
                  <a:cubicBezTo>
                    <a:pt x="176876" y="137281"/>
                    <a:pt x="137281" y="176876"/>
                    <a:pt x="88438" y="176876"/>
                  </a:cubicBezTo>
                  <a:cubicBezTo>
                    <a:pt x="39595" y="176876"/>
                    <a:pt x="0" y="137281"/>
                    <a:pt x="0" y="88438"/>
                  </a:cubicBezTo>
                  <a:cubicBezTo>
                    <a:pt x="0" y="39595"/>
                    <a:pt x="39595" y="0"/>
                    <a:pt x="88438" y="0"/>
                  </a:cubicBezTo>
                  <a:cubicBezTo>
                    <a:pt x="137281" y="0"/>
                    <a:pt x="176876" y="39595"/>
                    <a:pt x="176876" y="88438"/>
                  </a:cubicBezTo>
                  <a:close/>
                </a:path>
              </a:pathLst>
            </a:custGeom>
            <a:solidFill>
              <a:schemeClr val="bg1"/>
            </a:solidFill>
            <a:ln w="135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1B936300-F290-4D13-A974-B07C058D9FFB}"/>
                </a:ext>
              </a:extLst>
            </p:cNvPr>
            <p:cNvSpPr/>
            <p:nvPr/>
          </p:nvSpPr>
          <p:spPr>
            <a:xfrm>
              <a:off x="7810703" y="4762891"/>
              <a:ext cx="176876" cy="176876"/>
            </a:xfrm>
            <a:custGeom>
              <a:avLst/>
              <a:gdLst>
                <a:gd name="connsiteX0" fmla="*/ 176876 w 176876"/>
                <a:gd name="connsiteY0" fmla="*/ 88438 h 176876"/>
                <a:gd name="connsiteX1" fmla="*/ 88438 w 176876"/>
                <a:gd name="connsiteY1" fmla="*/ 176876 h 176876"/>
                <a:gd name="connsiteX2" fmla="*/ 0 w 176876"/>
                <a:gd name="connsiteY2" fmla="*/ 88438 h 176876"/>
                <a:gd name="connsiteX3" fmla="*/ 88438 w 176876"/>
                <a:gd name="connsiteY3" fmla="*/ 0 h 176876"/>
                <a:gd name="connsiteX4" fmla="*/ 176876 w 176876"/>
                <a:gd name="connsiteY4" fmla="*/ 88438 h 17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76" h="176876">
                  <a:moveTo>
                    <a:pt x="176876" y="88438"/>
                  </a:moveTo>
                  <a:cubicBezTo>
                    <a:pt x="176876" y="137281"/>
                    <a:pt x="137281" y="176876"/>
                    <a:pt x="88438" y="176876"/>
                  </a:cubicBezTo>
                  <a:cubicBezTo>
                    <a:pt x="39595" y="176876"/>
                    <a:pt x="0" y="137281"/>
                    <a:pt x="0" y="88438"/>
                  </a:cubicBezTo>
                  <a:cubicBezTo>
                    <a:pt x="0" y="39595"/>
                    <a:pt x="39595" y="0"/>
                    <a:pt x="88438" y="0"/>
                  </a:cubicBezTo>
                  <a:cubicBezTo>
                    <a:pt x="137281" y="0"/>
                    <a:pt x="176876" y="39595"/>
                    <a:pt x="176876" y="88438"/>
                  </a:cubicBezTo>
                  <a:close/>
                </a:path>
              </a:pathLst>
            </a:custGeom>
            <a:solidFill>
              <a:srgbClr val="737373"/>
            </a:solidFill>
            <a:ln w="135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5D645252-56F2-4DE1-A0A9-19D488A34D67}"/>
                </a:ext>
              </a:extLst>
            </p:cNvPr>
            <p:cNvSpPr/>
            <p:nvPr/>
          </p:nvSpPr>
          <p:spPr>
            <a:xfrm>
              <a:off x="8098117" y="4762891"/>
              <a:ext cx="176876" cy="176876"/>
            </a:xfrm>
            <a:custGeom>
              <a:avLst/>
              <a:gdLst>
                <a:gd name="connsiteX0" fmla="*/ 176876 w 176876"/>
                <a:gd name="connsiteY0" fmla="*/ 88438 h 176876"/>
                <a:gd name="connsiteX1" fmla="*/ 88438 w 176876"/>
                <a:gd name="connsiteY1" fmla="*/ 176876 h 176876"/>
                <a:gd name="connsiteX2" fmla="*/ 0 w 176876"/>
                <a:gd name="connsiteY2" fmla="*/ 88438 h 176876"/>
                <a:gd name="connsiteX3" fmla="*/ 88438 w 176876"/>
                <a:gd name="connsiteY3" fmla="*/ 0 h 176876"/>
                <a:gd name="connsiteX4" fmla="*/ 176876 w 176876"/>
                <a:gd name="connsiteY4" fmla="*/ 88438 h 17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76" h="176876">
                  <a:moveTo>
                    <a:pt x="176876" y="88438"/>
                  </a:moveTo>
                  <a:cubicBezTo>
                    <a:pt x="176876" y="137281"/>
                    <a:pt x="137281" y="176876"/>
                    <a:pt x="88438" y="176876"/>
                  </a:cubicBezTo>
                  <a:cubicBezTo>
                    <a:pt x="39595" y="176876"/>
                    <a:pt x="0" y="137281"/>
                    <a:pt x="0" y="88438"/>
                  </a:cubicBezTo>
                  <a:cubicBezTo>
                    <a:pt x="0" y="39595"/>
                    <a:pt x="39595" y="0"/>
                    <a:pt x="88438" y="0"/>
                  </a:cubicBezTo>
                  <a:cubicBezTo>
                    <a:pt x="137281" y="0"/>
                    <a:pt x="176876" y="39595"/>
                    <a:pt x="176876" y="88438"/>
                  </a:cubicBezTo>
                  <a:close/>
                </a:path>
              </a:pathLst>
            </a:custGeom>
            <a:solidFill>
              <a:srgbClr val="737373"/>
            </a:solidFill>
            <a:ln w="135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D5C6EFC5-AAB9-4A1F-9677-B1B70857F41D}"/>
                </a:ext>
              </a:extLst>
            </p:cNvPr>
            <p:cNvSpPr/>
            <p:nvPr/>
          </p:nvSpPr>
          <p:spPr>
            <a:xfrm>
              <a:off x="8385544" y="4762891"/>
              <a:ext cx="176876" cy="176876"/>
            </a:xfrm>
            <a:custGeom>
              <a:avLst/>
              <a:gdLst>
                <a:gd name="connsiteX0" fmla="*/ 176876 w 176876"/>
                <a:gd name="connsiteY0" fmla="*/ 88438 h 176876"/>
                <a:gd name="connsiteX1" fmla="*/ 88438 w 176876"/>
                <a:gd name="connsiteY1" fmla="*/ 176876 h 176876"/>
                <a:gd name="connsiteX2" fmla="*/ 0 w 176876"/>
                <a:gd name="connsiteY2" fmla="*/ 88438 h 176876"/>
                <a:gd name="connsiteX3" fmla="*/ 88438 w 176876"/>
                <a:gd name="connsiteY3" fmla="*/ 0 h 176876"/>
                <a:gd name="connsiteX4" fmla="*/ 176876 w 176876"/>
                <a:gd name="connsiteY4" fmla="*/ 88438 h 17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76" h="176876">
                  <a:moveTo>
                    <a:pt x="176876" y="88438"/>
                  </a:moveTo>
                  <a:cubicBezTo>
                    <a:pt x="176876" y="137281"/>
                    <a:pt x="137281" y="176876"/>
                    <a:pt x="88438" y="176876"/>
                  </a:cubicBezTo>
                  <a:cubicBezTo>
                    <a:pt x="39595" y="176876"/>
                    <a:pt x="0" y="137281"/>
                    <a:pt x="0" y="88438"/>
                  </a:cubicBezTo>
                  <a:cubicBezTo>
                    <a:pt x="0" y="39595"/>
                    <a:pt x="39595" y="0"/>
                    <a:pt x="88438" y="0"/>
                  </a:cubicBezTo>
                  <a:cubicBezTo>
                    <a:pt x="137281" y="0"/>
                    <a:pt x="176876" y="39595"/>
                    <a:pt x="176876" y="88438"/>
                  </a:cubicBezTo>
                  <a:close/>
                </a:path>
              </a:pathLst>
            </a:custGeom>
            <a:solidFill>
              <a:srgbClr val="737373"/>
            </a:solidFill>
            <a:ln w="135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CC8345FE-569A-4270-AA0C-BAEA2013C011}"/>
                </a:ext>
              </a:extLst>
            </p:cNvPr>
            <p:cNvSpPr/>
            <p:nvPr/>
          </p:nvSpPr>
          <p:spPr>
            <a:xfrm>
              <a:off x="8672958" y="4762891"/>
              <a:ext cx="176876" cy="176876"/>
            </a:xfrm>
            <a:custGeom>
              <a:avLst/>
              <a:gdLst>
                <a:gd name="connsiteX0" fmla="*/ 176876 w 176876"/>
                <a:gd name="connsiteY0" fmla="*/ 88438 h 176876"/>
                <a:gd name="connsiteX1" fmla="*/ 88438 w 176876"/>
                <a:gd name="connsiteY1" fmla="*/ 176876 h 176876"/>
                <a:gd name="connsiteX2" fmla="*/ 0 w 176876"/>
                <a:gd name="connsiteY2" fmla="*/ 88438 h 176876"/>
                <a:gd name="connsiteX3" fmla="*/ 88438 w 176876"/>
                <a:gd name="connsiteY3" fmla="*/ 0 h 176876"/>
                <a:gd name="connsiteX4" fmla="*/ 176876 w 176876"/>
                <a:gd name="connsiteY4" fmla="*/ 88438 h 17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76" h="176876">
                  <a:moveTo>
                    <a:pt x="176876" y="88438"/>
                  </a:moveTo>
                  <a:cubicBezTo>
                    <a:pt x="176876" y="137281"/>
                    <a:pt x="137281" y="176876"/>
                    <a:pt x="88438" y="176876"/>
                  </a:cubicBezTo>
                  <a:cubicBezTo>
                    <a:pt x="39595" y="176876"/>
                    <a:pt x="0" y="137281"/>
                    <a:pt x="0" y="88438"/>
                  </a:cubicBezTo>
                  <a:cubicBezTo>
                    <a:pt x="0" y="39595"/>
                    <a:pt x="39595" y="0"/>
                    <a:pt x="88438" y="0"/>
                  </a:cubicBezTo>
                  <a:cubicBezTo>
                    <a:pt x="137281" y="0"/>
                    <a:pt x="176876" y="39595"/>
                    <a:pt x="176876" y="88438"/>
                  </a:cubicBezTo>
                  <a:close/>
                </a:path>
              </a:pathLst>
            </a:custGeom>
            <a:solidFill>
              <a:schemeClr val="bg1"/>
            </a:solidFill>
            <a:ln w="135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6C27E240-706E-40D8-8967-EE5AE8E80DEA}"/>
                </a:ext>
              </a:extLst>
            </p:cNvPr>
            <p:cNvSpPr/>
            <p:nvPr/>
          </p:nvSpPr>
          <p:spPr>
            <a:xfrm>
              <a:off x="7523276" y="4482834"/>
              <a:ext cx="176876" cy="176876"/>
            </a:xfrm>
            <a:custGeom>
              <a:avLst/>
              <a:gdLst>
                <a:gd name="connsiteX0" fmla="*/ 176876 w 176876"/>
                <a:gd name="connsiteY0" fmla="*/ 88438 h 176876"/>
                <a:gd name="connsiteX1" fmla="*/ 88438 w 176876"/>
                <a:gd name="connsiteY1" fmla="*/ 176876 h 176876"/>
                <a:gd name="connsiteX2" fmla="*/ 0 w 176876"/>
                <a:gd name="connsiteY2" fmla="*/ 88438 h 176876"/>
                <a:gd name="connsiteX3" fmla="*/ 88438 w 176876"/>
                <a:gd name="connsiteY3" fmla="*/ 0 h 176876"/>
                <a:gd name="connsiteX4" fmla="*/ 176876 w 176876"/>
                <a:gd name="connsiteY4" fmla="*/ 88438 h 17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76" h="176876">
                  <a:moveTo>
                    <a:pt x="176876" y="88438"/>
                  </a:moveTo>
                  <a:cubicBezTo>
                    <a:pt x="176876" y="137281"/>
                    <a:pt x="137281" y="176876"/>
                    <a:pt x="88438" y="176876"/>
                  </a:cubicBezTo>
                  <a:cubicBezTo>
                    <a:pt x="39595" y="176876"/>
                    <a:pt x="0" y="137281"/>
                    <a:pt x="0" y="88438"/>
                  </a:cubicBezTo>
                  <a:cubicBezTo>
                    <a:pt x="0" y="39595"/>
                    <a:pt x="39595" y="0"/>
                    <a:pt x="88438" y="0"/>
                  </a:cubicBezTo>
                  <a:cubicBezTo>
                    <a:pt x="137281" y="0"/>
                    <a:pt x="176876" y="39595"/>
                    <a:pt x="176876" y="88438"/>
                  </a:cubicBezTo>
                  <a:close/>
                </a:path>
              </a:pathLst>
            </a:custGeom>
            <a:solidFill>
              <a:schemeClr val="bg1"/>
            </a:solidFill>
            <a:ln w="135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3B83A1BD-9B7B-4634-8D16-CC8550770811}"/>
                </a:ext>
              </a:extLst>
            </p:cNvPr>
            <p:cNvSpPr/>
            <p:nvPr/>
          </p:nvSpPr>
          <p:spPr>
            <a:xfrm>
              <a:off x="7810703" y="4482834"/>
              <a:ext cx="176876" cy="176876"/>
            </a:xfrm>
            <a:custGeom>
              <a:avLst/>
              <a:gdLst>
                <a:gd name="connsiteX0" fmla="*/ 176876 w 176876"/>
                <a:gd name="connsiteY0" fmla="*/ 88438 h 176876"/>
                <a:gd name="connsiteX1" fmla="*/ 88438 w 176876"/>
                <a:gd name="connsiteY1" fmla="*/ 176876 h 176876"/>
                <a:gd name="connsiteX2" fmla="*/ 0 w 176876"/>
                <a:gd name="connsiteY2" fmla="*/ 88438 h 176876"/>
                <a:gd name="connsiteX3" fmla="*/ 88438 w 176876"/>
                <a:gd name="connsiteY3" fmla="*/ 0 h 176876"/>
                <a:gd name="connsiteX4" fmla="*/ 176876 w 176876"/>
                <a:gd name="connsiteY4" fmla="*/ 88438 h 17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76" h="176876">
                  <a:moveTo>
                    <a:pt x="176876" y="88438"/>
                  </a:moveTo>
                  <a:cubicBezTo>
                    <a:pt x="176876" y="137281"/>
                    <a:pt x="137281" y="176876"/>
                    <a:pt x="88438" y="176876"/>
                  </a:cubicBezTo>
                  <a:cubicBezTo>
                    <a:pt x="39595" y="176876"/>
                    <a:pt x="0" y="137281"/>
                    <a:pt x="0" y="88438"/>
                  </a:cubicBezTo>
                  <a:cubicBezTo>
                    <a:pt x="0" y="39595"/>
                    <a:pt x="39595" y="0"/>
                    <a:pt x="88438" y="0"/>
                  </a:cubicBezTo>
                  <a:cubicBezTo>
                    <a:pt x="137281" y="0"/>
                    <a:pt x="176876" y="39595"/>
                    <a:pt x="176876" y="88438"/>
                  </a:cubicBezTo>
                  <a:close/>
                </a:path>
              </a:pathLst>
            </a:custGeom>
            <a:solidFill>
              <a:srgbClr val="737373"/>
            </a:solidFill>
            <a:ln w="135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D8711BED-FBC3-427F-9A8A-2CB51F8C1676}"/>
                </a:ext>
              </a:extLst>
            </p:cNvPr>
            <p:cNvSpPr/>
            <p:nvPr/>
          </p:nvSpPr>
          <p:spPr>
            <a:xfrm>
              <a:off x="8098117" y="4482834"/>
              <a:ext cx="176876" cy="176876"/>
            </a:xfrm>
            <a:custGeom>
              <a:avLst/>
              <a:gdLst>
                <a:gd name="connsiteX0" fmla="*/ 176876 w 176876"/>
                <a:gd name="connsiteY0" fmla="*/ 88438 h 176876"/>
                <a:gd name="connsiteX1" fmla="*/ 88438 w 176876"/>
                <a:gd name="connsiteY1" fmla="*/ 176876 h 176876"/>
                <a:gd name="connsiteX2" fmla="*/ 0 w 176876"/>
                <a:gd name="connsiteY2" fmla="*/ 88438 h 176876"/>
                <a:gd name="connsiteX3" fmla="*/ 88438 w 176876"/>
                <a:gd name="connsiteY3" fmla="*/ 0 h 176876"/>
                <a:gd name="connsiteX4" fmla="*/ 176876 w 176876"/>
                <a:gd name="connsiteY4" fmla="*/ 88438 h 17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76" h="176876">
                  <a:moveTo>
                    <a:pt x="176876" y="88438"/>
                  </a:moveTo>
                  <a:cubicBezTo>
                    <a:pt x="176876" y="137281"/>
                    <a:pt x="137281" y="176876"/>
                    <a:pt x="88438" y="176876"/>
                  </a:cubicBezTo>
                  <a:cubicBezTo>
                    <a:pt x="39595" y="176876"/>
                    <a:pt x="0" y="137281"/>
                    <a:pt x="0" y="88438"/>
                  </a:cubicBezTo>
                  <a:cubicBezTo>
                    <a:pt x="0" y="39595"/>
                    <a:pt x="39595" y="0"/>
                    <a:pt x="88438" y="0"/>
                  </a:cubicBezTo>
                  <a:cubicBezTo>
                    <a:pt x="137281" y="0"/>
                    <a:pt x="176876" y="39595"/>
                    <a:pt x="176876" y="88438"/>
                  </a:cubicBezTo>
                  <a:close/>
                </a:path>
              </a:pathLst>
            </a:custGeom>
            <a:solidFill>
              <a:srgbClr val="737373"/>
            </a:solidFill>
            <a:ln w="135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DE59B3BE-0069-4B3A-875F-43DA91BA3B1C}"/>
                </a:ext>
              </a:extLst>
            </p:cNvPr>
            <p:cNvSpPr/>
            <p:nvPr/>
          </p:nvSpPr>
          <p:spPr>
            <a:xfrm>
              <a:off x="8385544" y="4482834"/>
              <a:ext cx="176876" cy="176876"/>
            </a:xfrm>
            <a:custGeom>
              <a:avLst/>
              <a:gdLst>
                <a:gd name="connsiteX0" fmla="*/ 176876 w 176876"/>
                <a:gd name="connsiteY0" fmla="*/ 88438 h 176876"/>
                <a:gd name="connsiteX1" fmla="*/ 88438 w 176876"/>
                <a:gd name="connsiteY1" fmla="*/ 176876 h 176876"/>
                <a:gd name="connsiteX2" fmla="*/ 0 w 176876"/>
                <a:gd name="connsiteY2" fmla="*/ 88438 h 176876"/>
                <a:gd name="connsiteX3" fmla="*/ 88438 w 176876"/>
                <a:gd name="connsiteY3" fmla="*/ 0 h 176876"/>
                <a:gd name="connsiteX4" fmla="*/ 176876 w 176876"/>
                <a:gd name="connsiteY4" fmla="*/ 88438 h 17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76" h="176876">
                  <a:moveTo>
                    <a:pt x="176876" y="88438"/>
                  </a:moveTo>
                  <a:cubicBezTo>
                    <a:pt x="176876" y="137281"/>
                    <a:pt x="137281" y="176876"/>
                    <a:pt x="88438" y="176876"/>
                  </a:cubicBezTo>
                  <a:cubicBezTo>
                    <a:pt x="39595" y="176876"/>
                    <a:pt x="0" y="137281"/>
                    <a:pt x="0" y="88438"/>
                  </a:cubicBezTo>
                  <a:cubicBezTo>
                    <a:pt x="0" y="39595"/>
                    <a:pt x="39595" y="0"/>
                    <a:pt x="88438" y="0"/>
                  </a:cubicBezTo>
                  <a:cubicBezTo>
                    <a:pt x="137281" y="0"/>
                    <a:pt x="176876" y="39595"/>
                    <a:pt x="176876" y="88438"/>
                  </a:cubicBezTo>
                  <a:close/>
                </a:path>
              </a:pathLst>
            </a:custGeom>
            <a:solidFill>
              <a:srgbClr val="737373"/>
            </a:solidFill>
            <a:ln w="135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4E5314ED-67C5-4015-A077-BBF4E7341B74}"/>
                </a:ext>
              </a:extLst>
            </p:cNvPr>
            <p:cNvSpPr/>
            <p:nvPr/>
          </p:nvSpPr>
          <p:spPr>
            <a:xfrm>
              <a:off x="8672958" y="4482834"/>
              <a:ext cx="176876" cy="176876"/>
            </a:xfrm>
            <a:custGeom>
              <a:avLst/>
              <a:gdLst>
                <a:gd name="connsiteX0" fmla="*/ 176876 w 176876"/>
                <a:gd name="connsiteY0" fmla="*/ 88438 h 176876"/>
                <a:gd name="connsiteX1" fmla="*/ 88438 w 176876"/>
                <a:gd name="connsiteY1" fmla="*/ 176876 h 176876"/>
                <a:gd name="connsiteX2" fmla="*/ 0 w 176876"/>
                <a:gd name="connsiteY2" fmla="*/ 88438 h 176876"/>
                <a:gd name="connsiteX3" fmla="*/ 88438 w 176876"/>
                <a:gd name="connsiteY3" fmla="*/ 0 h 176876"/>
                <a:gd name="connsiteX4" fmla="*/ 176876 w 176876"/>
                <a:gd name="connsiteY4" fmla="*/ 88438 h 17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76" h="176876">
                  <a:moveTo>
                    <a:pt x="176876" y="88438"/>
                  </a:moveTo>
                  <a:cubicBezTo>
                    <a:pt x="176876" y="137281"/>
                    <a:pt x="137281" y="176876"/>
                    <a:pt x="88438" y="176876"/>
                  </a:cubicBezTo>
                  <a:cubicBezTo>
                    <a:pt x="39595" y="176876"/>
                    <a:pt x="0" y="137281"/>
                    <a:pt x="0" y="88438"/>
                  </a:cubicBezTo>
                  <a:cubicBezTo>
                    <a:pt x="0" y="39595"/>
                    <a:pt x="39595" y="0"/>
                    <a:pt x="88438" y="0"/>
                  </a:cubicBezTo>
                  <a:cubicBezTo>
                    <a:pt x="137281" y="0"/>
                    <a:pt x="176876" y="39595"/>
                    <a:pt x="176876" y="88438"/>
                  </a:cubicBezTo>
                  <a:close/>
                </a:path>
              </a:pathLst>
            </a:custGeom>
            <a:solidFill>
              <a:schemeClr val="bg1"/>
            </a:solidFill>
            <a:ln w="135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7774AB7B-4C72-4611-8D7D-F30AF1C26767}"/>
                </a:ext>
              </a:extLst>
            </p:cNvPr>
            <p:cNvSpPr/>
            <p:nvPr/>
          </p:nvSpPr>
          <p:spPr>
            <a:xfrm>
              <a:off x="7523276" y="4202778"/>
              <a:ext cx="176876" cy="176876"/>
            </a:xfrm>
            <a:custGeom>
              <a:avLst/>
              <a:gdLst>
                <a:gd name="connsiteX0" fmla="*/ 176876 w 176876"/>
                <a:gd name="connsiteY0" fmla="*/ 88438 h 176876"/>
                <a:gd name="connsiteX1" fmla="*/ 88438 w 176876"/>
                <a:gd name="connsiteY1" fmla="*/ 176876 h 176876"/>
                <a:gd name="connsiteX2" fmla="*/ 0 w 176876"/>
                <a:gd name="connsiteY2" fmla="*/ 88438 h 176876"/>
                <a:gd name="connsiteX3" fmla="*/ 88438 w 176876"/>
                <a:gd name="connsiteY3" fmla="*/ 0 h 176876"/>
                <a:gd name="connsiteX4" fmla="*/ 176876 w 176876"/>
                <a:gd name="connsiteY4" fmla="*/ 88438 h 17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76" h="176876">
                  <a:moveTo>
                    <a:pt x="176876" y="88438"/>
                  </a:moveTo>
                  <a:cubicBezTo>
                    <a:pt x="176876" y="137281"/>
                    <a:pt x="137281" y="176876"/>
                    <a:pt x="88438" y="176876"/>
                  </a:cubicBezTo>
                  <a:cubicBezTo>
                    <a:pt x="39595" y="176876"/>
                    <a:pt x="0" y="137281"/>
                    <a:pt x="0" y="88438"/>
                  </a:cubicBezTo>
                  <a:cubicBezTo>
                    <a:pt x="0" y="39595"/>
                    <a:pt x="39595" y="0"/>
                    <a:pt x="88438" y="0"/>
                  </a:cubicBezTo>
                  <a:cubicBezTo>
                    <a:pt x="137281" y="0"/>
                    <a:pt x="176876" y="39595"/>
                    <a:pt x="176876" y="88438"/>
                  </a:cubicBezTo>
                  <a:close/>
                </a:path>
              </a:pathLst>
            </a:custGeom>
            <a:solidFill>
              <a:schemeClr val="bg1"/>
            </a:solidFill>
            <a:ln w="135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3A1950FE-D41F-4343-B6E0-5FE1EEE19BC3}"/>
                </a:ext>
              </a:extLst>
            </p:cNvPr>
            <p:cNvSpPr/>
            <p:nvPr/>
          </p:nvSpPr>
          <p:spPr>
            <a:xfrm>
              <a:off x="7810703" y="4202778"/>
              <a:ext cx="176876" cy="176876"/>
            </a:xfrm>
            <a:custGeom>
              <a:avLst/>
              <a:gdLst>
                <a:gd name="connsiteX0" fmla="*/ 176876 w 176876"/>
                <a:gd name="connsiteY0" fmla="*/ 88438 h 176876"/>
                <a:gd name="connsiteX1" fmla="*/ 88438 w 176876"/>
                <a:gd name="connsiteY1" fmla="*/ 176876 h 176876"/>
                <a:gd name="connsiteX2" fmla="*/ 0 w 176876"/>
                <a:gd name="connsiteY2" fmla="*/ 88438 h 176876"/>
                <a:gd name="connsiteX3" fmla="*/ 88438 w 176876"/>
                <a:gd name="connsiteY3" fmla="*/ 0 h 176876"/>
                <a:gd name="connsiteX4" fmla="*/ 176876 w 176876"/>
                <a:gd name="connsiteY4" fmla="*/ 88438 h 17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76" h="176876">
                  <a:moveTo>
                    <a:pt x="176876" y="88438"/>
                  </a:moveTo>
                  <a:cubicBezTo>
                    <a:pt x="176876" y="137281"/>
                    <a:pt x="137281" y="176876"/>
                    <a:pt x="88438" y="176876"/>
                  </a:cubicBezTo>
                  <a:cubicBezTo>
                    <a:pt x="39595" y="176876"/>
                    <a:pt x="0" y="137281"/>
                    <a:pt x="0" y="88438"/>
                  </a:cubicBezTo>
                  <a:cubicBezTo>
                    <a:pt x="0" y="39595"/>
                    <a:pt x="39595" y="0"/>
                    <a:pt x="88438" y="0"/>
                  </a:cubicBezTo>
                  <a:cubicBezTo>
                    <a:pt x="137281" y="0"/>
                    <a:pt x="176876" y="39595"/>
                    <a:pt x="176876" y="88438"/>
                  </a:cubicBezTo>
                  <a:close/>
                </a:path>
              </a:pathLst>
            </a:custGeom>
            <a:solidFill>
              <a:srgbClr val="737373"/>
            </a:solidFill>
            <a:ln w="135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A382EEE6-F4BC-485C-92A8-596A8AD3B3C1}"/>
                </a:ext>
              </a:extLst>
            </p:cNvPr>
            <p:cNvSpPr/>
            <p:nvPr/>
          </p:nvSpPr>
          <p:spPr>
            <a:xfrm>
              <a:off x="8098117" y="4202778"/>
              <a:ext cx="176876" cy="176876"/>
            </a:xfrm>
            <a:custGeom>
              <a:avLst/>
              <a:gdLst>
                <a:gd name="connsiteX0" fmla="*/ 176876 w 176876"/>
                <a:gd name="connsiteY0" fmla="*/ 88438 h 176876"/>
                <a:gd name="connsiteX1" fmla="*/ 88438 w 176876"/>
                <a:gd name="connsiteY1" fmla="*/ 176876 h 176876"/>
                <a:gd name="connsiteX2" fmla="*/ 0 w 176876"/>
                <a:gd name="connsiteY2" fmla="*/ 88438 h 176876"/>
                <a:gd name="connsiteX3" fmla="*/ 88438 w 176876"/>
                <a:gd name="connsiteY3" fmla="*/ 0 h 176876"/>
                <a:gd name="connsiteX4" fmla="*/ 176876 w 176876"/>
                <a:gd name="connsiteY4" fmla="*/ 88438 h 17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76" h="176876">
                  <a:moveTo>
                    <a:pt x="176876" y="88438"/>
                  </a:moveTo>
                  <a:cubicBezTo>
                    <a:pt x="176876" y="137281"/>
                    <a:pt x="137281" y="176876"/>
                    <a:pt x="88438" y="176876"/>
                  </a:cubicBezTo>
                  <a:cubicBezTo>
                    <a:pt x="39595" y="176876"/>
                    <a:pt x="0" y="137281"/>
                    <a:pt x="0" y="88438"/>
                  </a:cubicBezTo>
                  <a:cubicBezTo>
                    <a:pt x="0" y="39595"/>
                    <a:pt x="39595" y="0"/>
                    <a:pt x="88438" y="0"/>
                  </a:cubicBezTo>
                  <a:cubicBezTo>
                    <a:pt x="137281" y="0"/>
                    <a:pt x="176876" y="39595"/>
                    <a:pt x="176876" y="88438"/>
                  </a:cubicBezTo>
                  <a:close/>
                </a:path>
              </a:pathLst>
            </a:custGeom>
            <a:solidFill>
              <a:srgbClr val="737373"/>
            </a:solidFill>
            <a:ln w="135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D0138F64-D197-4B4A-9509-6DB4353CD457}"/>
                </a:ext>
              </a:extLst>
            </p:cNvPr>
            <p:cNvSpPr/>
            <p:nvPr/>
          </p:nvSpPr>
          <p:spPr>
            <a:xfrm>
              <a:off x="8385544" y="4202778"/>
              <a:ext cx="176876" cy="176876"/>
            </a:xfrm>
            <a:custGeom>
              <a:avLst/>
              <a:gdLst>
                <a:gd name="connsiteX0" fmla="*/ 176876 w 176876"/>
                <a:gd name="connsiteY0" fmla="*/ 88438 h 176876"/>
                <a:gd name="connsiteX1" fmla="*/ 88438 w 176876"/>
                <a:gd name="connsiteY1" fmla="*/ 176876 h 176876"/>
                <a:gd name="connsiteX2" fmla="*/ 0 w 176876"/>
                <a:gd name="connsiteY2" fmla="*/ 88438 h 176876"/>
                <a:gd name="connsiteX3" fmla="*/ 88438 w 176876"/>
                <a:gd name="connsiteY3" fmla="*/ 0 h 176876"/>
                <a:gd name="connsiteX4" fmla="*/ 176876 w 176876"/>
                <a:gd name="connsiteY4" fmla="*/ 88438 h 17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76" h="176876">
                  <a:moveTo>
                    <a:pt x="176876" y="88438"/>
                  </a:moveTo>
                  <a:cubicBezTo>
                    <a:pt x="176876" y="137281"/>
                    <a:pt x="137281" y="176876"/>
                    <a:pt x="88438" y="176876"/>
                  </a:cubicBezTo>
                  <a:cubicBezTo>
                    <a:pt x="39595" y="176876"/>
                    <a:pt x="0" y="137281"/>
                    <a:pt x="0" y="88438"/>
                  </a:cubicBezTo>
                  <a:cubicBezTo>
                    <a:pt x="0" y="39595"/>
                    <a:pt x="39595" y="0"/>
                    <a:pt x="88438" y="0"/>
                  </a:cubicBezTo>
                  <a:cubicBezTo>
                    <a:pt x="137281" y="0"/>
                    <a:pt x="176876" y="39595"/>
                    <a:pt x="176876" y="88438"/>
                  </a:cubicBezTo>
                  <a:close/>
                </a:path>
              </a:pathLst>
            </a:custGeom>
            <a:solidFill>
              <a:srgbClr val="737373"/>
            </a:solidFill>
            <a:ln w="135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2DEFC1EA-A69F-481D-8D70-75965DC95915}"/>
                </a:ext>
              </a:extLst>
            </p:cNvPr>
            <p:cNvSpPr/>
            <p:nvPr/>
          </p:nvSpPr>
          <p:spPr>
            <a:xfrm>
              <a:off x="8672958" y="4202778"/>
              <a:ext cx="176876" cy="176876"/>
            </a:xfrm>
            <a:custGeom>
              <a:avLst/>
              <a:gdLst>
                <a:gd name="connsiteX0" fmla="*/ 176876 w 176876"/>
                <a:gd name="connsiteY0" fmla="*/ 88438 h 176876"/>
                <a:gd name="connsiteX1" fmla="*/ 88438 w 176876"/>
                <a:gd name="connsiteY1" fmla="*/ 176876 h 176876"/>
                <a:gd name="connsiteX2" fmla="*/ 0 w 176876"/>
                <a:gd name="connsiteY2" fmla="*/ 88438 h 176876"/>
                <a:gd name="connsiteX3" fmla="*/ 88438 w 176876"/>
                <a:gd name="connsiteY3" fmla="*/ 0 h 176876"/>
                <a:gd name="connsiteX4" fmla="*/ 176876 w 176876"/>
                <a:gd name="connsiteY4" fmla="*/ 88438 h 17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76" h="176876">
                  <a:moveTo>
                    <a:pt x="176876" y="88438"/>
                  </a:moveTo>
                  <a:cubicBezTo>
                    <a:pt x="176876" y="137281"/>
                    <a:pt x="137281" y="176876"/>
                    <a:pt x="88438" y="176876"/>
                  </a:cubicBezTo>
                  <a:cubicBezTo>
                    <a:pt x="39595" y="176876"/>
                    <a:pt x="0" y="137281"/>
                    <a:pt x="0" y="88438"/>
                  </a:cubicBezTo>
                  <a:cubicBezTo>
                    <a:pt x="0" y="39595"/>
                    <a:pt x="39595" y="0"/>
                    <a:pt x="88438" y="0"/>
                  </a:cubicBezTo>
                  <a:cubicBezTo>
                    <a:pt x="137281" y="0"/>
                    <a:pt x="176876" y="39595"/>
                    <a:pt x="176876" y="88438"/>
                  </a:cubicBezTo>
                  <a:close/>
                </a:path>
              </a:pathLst>
            </a:custGeom>
            <a:solidFill>
              <a:schemeClr val="bg1"/>
            </a:solidFill>
            <a:ln w="135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908D458F-5037-4056-9BE0-55FD6C00FB2A}"/>
                </a:ext>
              </a:extLst>
            </p:cNvPr>
            <p:cNvSpPr/>
            <p:nvPr/>
          </p:nvSpPr>
          <p:spPr>
            <a:xfrm>
              <a:off x="7523276" y="3922736"/>
              <a:ext cx="176876" cy="176876"/>
            </a:xfrm>
            <a:custGeom>
              <a:avLst/>
              <a:gdLst>
                <a:gd name="connsiteX0" fmla="*/ 176876 w 176876"/>
                <a:gd name="connsiteY0" fmla="*/ 88438 h 176876"/>
                <a:gd name="connsiteX1" fmla="*/ 88438 w 176876"/>
                <a:gd name="connsiteY1" fmla="*/ 176876 h 176876"/>
                <a:gd name="connsiteX2" fmla="*/ 0 w 176876"/>
                <a:gd name="connsiteY2" fmla="*/ 88438 h 176876"/>
                <a:gd name="connsiteX3" fmla="*/ 88438 w 176876"/>
                <a:gd name="connsiteY3" fmla="*/ 0 h 176876"/>
                <a:gd name="connsiteX4" fmla="*/ 176876 w 176876"/>
                <a:gd name="connsiteY4" fmla="*/ 88438 h 17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76" h="176876">
                  <a:moveTo>
                    <a:pt x="176876" y="88438"/>
                  </a:moveTo>
                  <a:cubicBezTo>
                    <a:pt x="176876" y="137281"/>
                    <a:pt x="137281" y="176876"/>
                    <a:pt x="88438" y="176876"/>
                  </a:cubicBezTo>
                  <a:cubicBezTo>
                    <a:pt x="39595" y="176876"/>
                    <a:pt x="0" y="137281"/>
                    <a:pt x="0" y="88438"/>
                  </a:cubicBezTo>
                  <a:cubicBezTo>
                    <a:pt x="0" y="39595"/>
                    <a:pt x="39595" y="0"/>
                    <a:pt x="88438" y="0"/>
                  </a:cubicBezTo>
                  <a:cubicBezTo>
                    <a:pt x="137281" y="0"/>
                    <a:pt x="176876" y="39595"/>
                    <a:pt x="176876" y="88438"/>
                  </a:cubicBezTo>
                  <a:close/>
                </a:path>
              </a:pathLst>
            </a:custGeom>
            <a:solidFill>
              <a:srgbClr val="737373"/>
            </a:solidFill>
            <a:ln w="135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230BEE99-3ED9-47E3-B4E7-6C189E4F97FE}"/>
                </a:ext>
              </a:extLst>
            </p:cNvPr>
            <p:cNvSpPr/>
            <p:nvPr/>
          </p:nvSpPr>
          <p:spPr>
            <a:xfrm>
              <a:off x="7810703" y="3922736"/>
              <a:ext cx="176876" cy="176876"/>
            </a:xfrm>
            <a:custGeom>
              <a:avLst/>
              <a:gdLst>
                <a:gd name="connsiteX0" fmla="*/ 176876 w 176876"/>
                <a:gd name="connsiteY0" fmla="*/ 88438 h 176876"/>
                <a:gd name="connsiteX1" fmla="*/ 88438 w 176876"/>
                <a:gd name="connsiteY1" fmla="*/ 176876 h 176876"/>
                <a:gd name="connsiteX2" fmla="*/ 0 w 176876"/>
                <a:gd name="connsiteY2" fmla="*/ 88438 h 176876"/>
                <a:gd name="connsiteX3" fmla="*/ 88438 w 176876"/>
                <a:gd name="connsiteY3" fmla="*/ 0 h 176876"/>
                <a:gd name="connsiteX4" fmla="*/ 176876 w 176876"/>
                <a:gd name="connsiteY4" fmla="*/ 88438 h 17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76" h="176876">
                  <a:moveTo>
                    <a:pt x="176876" y="88438"/>
                  </a:moveTo>
                  <a:cubicBezTo>
                    <a:pt x="176876" y="137281"/>
                    <a:pt x="137281" y="176876"/>
                    <a:pt x="88438" y="176876"/>
                  </a:cubicBezTo>
                  <a:cubicBezTo>
                    <a:pt x="39595" y="176876"/>
                    <a:pt x="0" y="137281"/>
                    <a:pt x="0" y="88438"/>
                  </a:cubicBezTo>
                  <a:cubicBezTo>
                    <a:pt x="0" y="39595"/>
                    <a:pt x="39595" y="0"/>
                    <a:pt x="88438" y="0"/>
                  </a:cubicBezTo>
                  <a:cubicBezTo>
                    <a:pt x="137281" y="0"/>
                    <a:pt x="176876" y="39595"/>
                    <a:pt x="176876" y="88438"/>
                  </a:cubicBezTo>
                  <a:close/>
                </a:path>
              </a:pathLst>
            </a:custGeom>
            <a:solidFill>
              <a:srgbClr val="737373"/>
            </a:solidFill>
            <a:ln w="135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D3B63114-508B-46E7-8BC4-8245AA2285A0}"/>
                </a:ext>
              </a:extLst>
            </p:cNvPr>
            <p:cNvSpPr/>
            <p:nvPr/>
          </p:nvSpPr>
          <p:spPr>
            <a:xfrm>
              <a:off x="8098117" y="3922736"/>
              <a:ext cx="176876" cy="176876"/>
            </a:xfrm>
            <a:custGeom>
              <a:avLst/>
              <a:gdLst>
                <a:gd name="connsiteX0" fmla="*/ 176876 w 176876"/>
                <a:gd name="connsiteY0" fmla="*/ 88438 h 176876"/>
                <a:gd name="connsiteX1" fmla="*/ 88438 w 176876"/>
                <a:gd name="connsiteY1" fmla="*/ 176876 h 176876"/>
                <a:gd name="connsiteX2" fmla="*/ 0 w 176876"/>
                <a:gd name="connsiteY2" fmla="*/ 88438 h 176876"/>
                <a:gd name="connsiteX3" fmla="*/ 88438 w 176876"/>
                <a:gd name="connsiteY3" fmla="*/ 0 h 176876"/>
                <a:gd name="connsiteX4" fmla="*/ 176876 w 176876"/>
                <a:gd name="connsiteY4" fmla="*/ 88438 h 17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76" h="176876">
                  <a:moveTo>
                    <a:pt x="176876" y="88438"/>
                  </a:moveTo>
                  <a:cubicBezTo>
                    <a:pt x="176876" y="137281"/>
                    <a:pt x="137281" y="176876"/>
                    <a:pt x="88438" y="176876"/>
                  </a:cubicBezTo>
                  <a:cubicBezTo>
                    <a:pt x="39595" y="176876"/>
                    <a:pt x="0" y="137281"/>
                    <a:pt x="0" y="88438"/>
                  </a:cubicBezTo>
                  <a:cubicBezTo>
                    <a:pt x="0" y="39595"/>
                    <a:pt x="39595" y="0"/>
                    <a:pt x="88438" y="0"/>
                  </a:cubicBezTo>
                  <a:cubicBezTo>
                    <a:pt x="137281" y="0"/>
                    <a:pt x="176876" y="39595"/>
                    <a:pt x="176876" y="88438"/>
                  </a:cubicBezTo>
                  <a:close/>
                </a:path>
              </a:pathLst>
            </a:custGeom>
            <a:solidFill>
              <a:srgbClr val="737373"/>
            </a:solidFill>
            <a:ln w="135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0215E6DA-E026-4032-9BF1-5072C83F67CF}"/>
                </a:ext>
              </a:extLst>
            </p:cNvPr>
            <p:cNvSpPr/>
            <p:nvPr/>
          </p:nvSpPr>
          <p:spPr>
            <a:xfrm>
              <a:off x="8385544" y="3922736"/>
              <a:ext cx="176876" cy="176876"/>
            </a:xfrm>
            <a:custGeom>
              <a:avLst/>
              <a:gdLst>
                <a:gd name="connsiteX0" fmla="*/ 176876 w 176876"/>
                <a:gd name="connsiteY0" fmla="*/ 88438 h 176876"/>
                <a:gd name="connsiteX1" fmla="*/ 88438 w 176876"/>
                <a:gd name="connsiteY1" fmla="*/ 176876 h 176876"/>
                <a:gd name="connsiteX2" fmla="*/ 0 w 176876"/>
                <a:gd name="connsiteY2" fmla="*/ 88438 h 176876"/>
                <a:gd name="connsiteX3" fmla="*/ 88438 w 176876"/>
                <a:gd name="connsiteY3" fmla="*/ 0 h 176876"/>
                <a:gd name="connsiteX4" fmla="*/ 176876 w 176876"/>
                <a:gd name="connsiteY4" fmla="*/ 88438 h 17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76" h="176876">
                  <a:moveTo>
                    <a:pt x="176876" y="88438"/>
                  </a:moveTo>
                  <a:cubicBezTo>
                    <a:pt x="176876" y="137281"/>
                    <a:pt x="137281" y="176876"/>
                    <a:pt x="88438" y="176876"/>
                  </a:cubicBezTo>
                  <a:cubicBezTo>
                    <a:pt x="39595" y="176876"/>
                    <a:pt x="0" y="137281"/>
                    <a:pt x="0" y="88438"/>
                  </a:cubicBezTo>
                  <a:cubicBezTo>
                    <a:pt x="0" y="39595"/>
                    <a:pt x="39595" y="0"/>
                    <a:pt x="88438" y="0"/>
                  </a:cubicBezTo>
                  <a:cubicBezTo>
                    <a:pt x="137281" y="0"/>
                    <a:pt x="176876" y="39595"/>
                    <a:pt x="176876" y="88438"/>
                  </a:cubicBezTo>
                  <a:close/>
                </a:path>
              </a:pathLst>
            </a:custGeom>
            <a:solidFill>
              <a:srgbClr val="737373"/>
            </a:solidFill>
            <a:ln w="135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2C6F69EA-F60D-4914-8572-23B5262EF94E}"/>
                </a:ext>
              </a:extLst>
            </p:cNvPr>
            <p:cNvSpPr/>
            <p:nvPr/>
          </p:nvSpPr>
          <p:spPr>
            <a:xfrm>
              <a:off x="8672958" y="3922736"/>
              <a:ext cx="176876" cy="176876"/>
            </a:xfrm>
            <a:custGeom>
              <a:avLst/>
              <a:gdLst>
                <a:gd name="connsiteX0" fmla="*/ 176876 w 176876"/>
                <a:gd name="connsiteY0" fmla="*/ 88438 h 176876"/>
                <a:gd name="connsiteX1" fmla="*/ 88438 w 176876"/>
                <a:gd name="connsiteY1" fmla="*/ 176876 h 176876"/>
                <a:gd name="connsiteX2" fmla="*/ 0 w 176876"/>
                <a:gd name="connsiteY2" fmla="*/ 88438 h 176876"/>
                <a:gd name="connsiteX3" fmla="*/ 88438 w 176876"/>
                <a:gd name="connsiteY3" fmla="*/ 0 h 176876"/>
                <a:gd name="connsiteX4" fmla="*/ 176876 w 176876"/>
                <a:gd name="connsiteY4" fmla="*/ 88438 h 17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76" h="176876">
                  <a:moveTo>
                    <a:pt x="176876" y="88438"/>
                  </a:moveTo>
                  <a:cubicBezTo>
                    <a:pt x="176876" y="137281"/>
                    <a:pt x="137281" y="176876"/>
                    <a:pt x="88438" y="176876"/>
                  </a:cubicBezTo>
                  <a:cubicBezTo>
                    <a:pt x="39595" y="176876"/>
                    <a:pt x="0" y="137281"/>
                    <a:pt x="0" y="88438"/>
                  </a:cubicBezTo>
                  <a:cubicBezTo>
                    <a:pt x="0" y="39595"/>
                    <a:pt x="39595" y="0"/>
                    <a:pt x="88438" y="0"/>
                  </a:cubicBezTo>
                  <a:cubicBezTo>
                    <a:pt x="137281" y="0"/>
                    <a:pt x="176876" y="39595"/>
                    <a:pt x="176876" y="88438"/>
                  </a:cubicBezTo>
                  <a:close/>
                </a:path>
              </a:pathLst>
            </a:custGeom>
            <a:solidFill>
              <a:srgbClr val="737373"/>
            </a:solidFill>
            <a:ln w="135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1843C3AF-8767-4077-B137-F90B280779AB}"/>
                </a:ext>
              </a:extLst>
            </p:cNvPr>
            <p:cNvSpPr/>
            <p:nvPr/>
          </p:nvSpPr>
          <p:spPr>
            <a:xfrm>
              <a:off x="7535842" y="3463736"/>
              <a:ext cx="117908" cy="117908"/>
            </a:xfrm>
            <a:custGeom>
              <a:avLst/>
              <a:gdLst>
                <a:gd name="connsiteX0" fmla="*/ 117908 w 117908"/>
                <a:gd name="connsiteY0" fmla="*/ 58954 h 117908"/>
                <a:gd name="connsiteX1" fmla="*/ 58954 w 117908"/>
                <a:gd name="connsiteY1" fmla="*/ 117908 h 117908"/>
                <a:gd name="connsiteX2" fmla="*/ 0 w 117908"/>
                <a:gd name="connsiteY2" fmla="*/ 58954 h 117908"/>
                <a:gd name="connsiteX3" fmla="*/ 58954 w 117908"/>
                <a:gd name="connsiteY3" fmla="*/ 0 h 117908"/>
                <a:gd name="connsiteX4" fmla="*/ 117908 w 117908"/>
                <a:gd name="connsiteY4" fmla="*/ 58954 h 117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08" h="117908">
                  <a:moveTo>
                    <a:pt x="117908" y="58954"/>
                  </a:moveTo>
                  <a:cubicBezTo>
                    <a:pt x="117908" y="91514"/>
                    <a:pt x="91514" y="117908"/>
                    <a:pt x="58954" y="117908"/>
                  </a:cubicBezTo>
                  <a:cubicBezTo>
                    <a:pt x="26395" y="117908"/>
                    <a:pt x="0" y="91514"/>
                    <a:pt x="0" y="58954"/>
                  </a:cubicBezTo>
                  <a:cubicBezTo>
                    <a:pt x="0" y="26395"/>
                    <a:pt x="26395" y="0"/>
                    <a:pt x="58954" y="0"/>
                  </a:cubicBezTo>
                  <a:cubicBezTo>
                    <a:pt x="91514" y="0"/>
                    <a:pt x="117908" y="26394"/>
                    <a:pt x="117908" y="58954"/>
                  </a:cubicBezTo>
                  <a:close/>
                </a:path>
              </a:pathLst>
            </a:custGeom>
            <a:solidFill>
              <a:schemeClr val="bg1"/>
            </a:solidFill>
            <a:ln w="135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1D12C5DD-1631-4436-B6A9-7F591BE1BB2C}"/>
                </a:ext>
              </a:extLst>
            </p:cNvPr>
            <p:cNvSpPr/>
            <p:nvPr/>
          </p:nvSpPr>
          <p:spPr>
            <a:xfrm>
              <a:off x="7823269" y="3463736"/>
              <a:ext cx="117908" cy="117908"/>
            </a:xfrm>
            <a:custGeom>
              <a:avLst/>
              <a:gdLst>
                <a:gd name="connsiteX0" fmla="*/ 117908 w 117908"/>
                <a:gd name="connsiteY0" fmla="*/ 58954 h 117908"/>
                <a:gd name="connsiteX1" fmla="*/ 58954 w 117908"/>
                <a:gd name="connsiteY1" fmla="*/ 117908 h 117908"/>
                <a:gd name="connsiteX2" fmla="*/ 0 w 117908"/>
                <a:gd name="connsiteY2" fmla="*/ 58954 h 117908"/>
                <a:gd name="connsiteX3" fmla="*/ 58954 w 117908"/>
                <a:gd name="connsiteY3" fmla="*/ 0 h 117908"/>
                <a:gd name="connsiteX4" fmla="*/ 117908 w 117908"/>
                <a:gd name="connsiteY4" fmla="*/ 58954 h 117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08" h="117908">
                  <a:moveTo>
                    <a:pt x="117908" y="58954"/>
                  </a:moveTo>
                  <a:cubicBezTo>
                    <a:pt x="117908" y="91514"/>
                    <a:pt x="91514" y="117908"/>
                    <a:pt x="58954" y="117908"/>
                  </a:cubicBezTo>
                  <a:cubicBezTo>
                    <a:pt x="26395" y="117908"/>
                    <a:pt x="0" y="91514"/>
                    <a:pt x="0" y="58954"/>
                  </a:cubicBezTo>
                  <a:cubicBezTo>
                    <a:pt x="0" y="26395"/>
                    <a:pt x="26394" y="0"/>
                    <a:pt x="58954" y="0"/>
                  </a:cubicBezTo>
                  <a:cubicBezTo>
                    <a:pt x="91514" y="0"/>
                    <a:pt x="117908" y="26394"/>
                    <a:pt x="117908" y="58954"/>
                  </a:cubicBezTo>
                  <a:close/>
                </a:path>
              </a:pathLst>
            </a:custGeom>
            <a:solidFill>
              <a:srgbClr val="737373"/>
            </a:solidFill>
            <a:ln w="135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A41AE05F-6860-4FB6-BA54-EF5FC4DC114F}"/>
                </a:ext>
              </a:extLst>
            </p:cNvPr>
            <p:cNvSpPr/>
            <p:nvPr/>
          </p:nvSpPr>
          <p:spPr>
            <a:xfrm>
              <a:off x="7481457" y="2746263"/>
              <a:ext cx="1414995" cy="509345"/>
            </a:xfrm>
            <a:custGeom>
              <a:avLst/>
              <a:gdLst>
                <a:gd name="connsiteX0" fmla="*/ 0 w 1414995"/>
                <a:gd name="connsiteY0" fmla="*/ 0 h 509345"/>
                <a:gd name="connsiteX1" fmla="*/ 1414996 w 1414995"/>
                <a:gd name="connsiteY1" fmla="*/ 0 h 509345"/>
                <a:gd name="connsiteX2" fmla="*/ 1414996 w 1414995"/>
                <a:gd name="connsiteY2" fmla="*/ 509345 h 509345"/>
                <a:gd name="connsiteX3" fmla="*/ 0 w 1414995"/>
                <a:gd name="connsiteY3" fmla="*/ 509345 h 509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4995" h="509345">
                  <a:moveTo>
                    <a:pt x="0" y="0"/>
                  </a:moveTo>
                  <a:lnTo>
                    <a:pt x="1414996" y="0"/>
                  </a:lnTo>
                  <a:lnTo>
                    <a:pt x="1414996" y="509345"/>
                  </a:lnTo>
                  <a:lnTo>
                    <a:pt x="0" y="509345"/>
                  </a:lnTo>
                  <a:close/>
                </a:path>
              </a:pathLst>
            </a:custGeom>
            <a:solidFill>
              <a:schemeClr val="bg1"/>
            </a:solidFill>
            <a:ln w="135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80D42514-1687-42B6-9EF0-6324C68E0E50}"/>
                </a:ext>
              </a:extLst>
            </p:cNvPr>
            <p:cNvSpPr/>
            <p:nvPr/>
          </p:nvSpPr>
          <p:spPr>
            <a:xfrm>
              <a:off x="7471448" y="2532586"/>
              <a:ext cx="359586" cy="73247"/>
            </a:xfrm>
            <a:custGeom>
              <a:avLst/>
              <a:gdLst>
                <a:gd name="connsiteX0" fmla="*/ 0 w 359586"/>
                <a:gd name="connsiteY0" fmla="*/ 0 h 73247"/>
                <a:gd name="connsiteX1" fmla="*/ 359586 w 359586"/>
                <a:gd name="connsiteY1" fmla="*/ 0 h 73247"/>
                <a:gd name="connsiteX2" fmla="*/ 359586 w 359586"/>
                <a:gd name="connsiteY2" fmla="*/ 73247 h 73247"/>
                <a:gd name="connsiteX3" fmla="*/ 0 w 359586"/>
                <a:gd name="connsiteY3" fmla="*/ 73247 h 7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586" h="73247">
                  <a:moveTo>
                    <a:pt x="0" y="0"/>
                  </a:moveTo>
                  <a:lnTo>
                    <a:pt x="359586" y="0"/>
                  </a:lnTo>
                  <a:lnTo>
                    <a:pt x="359586" y="73247"/>
                  </a:lnTo>
                  <a:lnTo>
                    <a:pt x="0" y="73247"/>
                  </a:lnTo>
                  <a:close/>
                </a:path>
              </a:pathLst>
            </a:custGeom>
            <a:solidFill>
              <a:srgbClr val="000000"/>
            </a:solidFill>
            <a:ln w="135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F96AFCA-B142-4BA1-9C52-CE5320757BAE}"/>
              </a:ext>
            </a:extLst>
          </p:cNvPr>
          <p:cNvSpPr/>
          <p:nvPr/>
        </p:nvSpPr>
        <p:spPr>
          <a:xfrm>
            <a:off x="562963" y="609600"/>
            <a:ext cx="6787256" cy="572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573AE350-4621-4A16-A639-7E7EC78AF559}"/>
              </a:ext>
            </a:extLst>
          </p:cNvPr>
          <p:cNvGrpSpPr/>
          <p:nvPr/>
        </p:nvGrpSpPr>
        <p:grpSpPr>
          <a:xfrm>
            <a:off x="744844" y="812801"/>
            <a:ext cx="1117600" cy="468000"/>
            <a:chOff x="770244" y="4064001"/>
            <a:chExt cx="1117600" cy="46800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BAC9BCE-C4D8-47A5-BCDF-B771A0C22CA3}"/>
                </a:ext>
              </a:extLst>
            </p:cNvPr>
            <p:cNvSpPr/>
            <p:nvPr/>
          </p:nvSpPr>
          <p:spPr>
            <a:xfrm>
              <a:off x="770244" y="4064001"/>
              <a:ext cx="1117600" cy="46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5848ADC-820E-431E-8BA3-15DFC7C01CC2}"/>
                </a:ext>
              </a:extLst>
            </p:cNvPr>
            <p:cNvSpPr txBox="1"/>
            <p:nvPr/>
          </p:nvSpPr>
          <p:spPr>
            <a:xfrm>
              <a:off x="829782" y="4092546"/>
              <a:ext cx="6880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>
                  <a:solidFill>
                    <a:schemeClr val="bg1"/>
                  </a:solidFill>
                </a:rPr>
                <a:t>주제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CF6E11E-48D0-415A-B4F6-C01ED8598372}"/>
              </a:ext>
            </a:extLst>
          </p:cNvPr>
          <p:cNvSpPr txBox="1"/>
          <p:nvPr/>
        </p:nvSpPr>
        <p:spPr>
          <a:xfrm>
            <a:off x="744844" y="1405701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번역기를 주제로 선택한 이유</a:t>
            </a:r>
            <a:endParaRPr lang="ko-KR" altLang="en-US" sz="2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6A91C47-1F0F-4397-BD53-04AE8B04791F}"/>
              </a:ext>
            </a:extLst>
          </p:cNvPr>
          <p:cNvSpPr txBox="1"/>
          <p:nvPr/>
        </p:nvSpPr>
        <p:spPr>
          <a:xfrm>
            <a:off x="804382" y="3208742"/>
            <a:ext cx="6320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smtClean="0"/>
              <a:t>가장 큰 이유는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이용하여 </a:t>
            </a:r>
            <a:r>
              <a:rPr lang="en-US" altLang="ko-KR" dirty="0" smtClean="0"/>
              <a:t>JSON </a:t>
            </a:r>
            <a:r>
              <a:rPr lang="ko-KR" altLang="en-US" dirty="0" smtClean="0"/>
              <a:t>데이터를 받는 연습을 해보기에 좋아 보였기 때문입니다</a:t>
            </a:r>
            <a:r>
              <a:rPr lang="en-US" altLang="ko-KR" dirty="0" smtClean="0"/>
              <a:t>. </a:t>
            </a:r>
          </a:p>
          <a:p>
            <a:pPr algn="just"/>
            <a:r>
              <a:rPr lang="ko-KR" altLang="en-US" dirty="0" smtClean="0"/>
              <a:t>국내 기업인 네이버에서 </a:t>
            </a:r>
            <a:r>
              <a:rPr lang="ko-KR" altLang="en-US" dirty="0" err="1" smtClean="0"/>
              <a:t>파파고</a:t>
            </a:r>
            <a:r>
              <a:rPr lang="ko-KR" altLang="en-US" dirty="0"/>
              <a:t>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무료로 공개하고 있어 해당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활용하여 프로그램을 작성 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74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444E01F-A0EC-4B91-87A7-1DABBF155B4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79465F73-54D3-4DA5-8A30-4A24E6C46E04}"/>
              </a:ext>
            </a:extLst>
          </p:cNvPr>
          <p:cNvGrpSpPr/>
          <p:nvPr/>
        </p:nvGrpSpPr>
        <p:grpSpPr>
          <a:xfrm>
            <a:off x="3999260" y="1659565"/>
            <a:ext cx="4193480" cy="3615069"/>
            <a:chOff x="3999260" y="1659565"/>
            <a:chExt cx="4193480" cy="3615069"/>
          </a:xfrm>
        </p:grpSpPr>
        <p:sp>
          <p:nvSpPr>
            <p:cNvPr id="5" name="이등변 삼각형 4">
              <a:extLst>
                <a:ext uri="{FF2B5EF4-FFF2-40B4-BE49-F238E27FC236}">
                  <a16:creationId xmlns:a16="http://schemas.microsoft.com/office/drawing/2014/main" id="{F032A725-EEC9-4F50-999C-B0DB6B4366B2}"/>
                </a:ext>
              </a:extLst>
            </p:cNvPr>
            <p:cNvSpPr/>
            <p:nvPr/>
          </p:nvSpPr>
          <p:spPr>
            <a:xfrm>
              <a:off x="3999260" y="1659565"/>
              <a:ext cx="4193480" cy="36150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96B8628-DA98-4DDE-B7AB-0C2C23F66282}"/>
                </a:ext>
              </a:extLst>
            </p:cNvPr>
            <p:cNvSpPr txBox="1"/>
            <p:nvPr/>
          </p:nvSpPr>
          <p:spPr>
            <a:xfrm>
              <a:off x="5679647" y="2813191"/>
              <a:ext cx="81144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  <a:endParaRPr lang="ko-KR" altLang="en-US" sz="8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8CB8DA4-1F01-4FC2-BE53-F8BD8098A1BF}"/>
                </a:ext>
              </a:extLst>
            </p:cNvPr>
            <p:cNvSpPr txBox="1"/>
            <p:nvPr/>
          </p:nvSpPr>
          <p:spPr>
            <a:xfrm>
              <a:off x="4887176" y="4285340"/>
              <a:ext cx="24176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프로젝트 진행</a:t>
              </a:r>
              <a:endPara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1B61DB1-8BBF-4B96-A4D4-BDBBB1FB664C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619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0C44D0A-4B79-4C7A-B5C7-E58FE6A2FDE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7215089-4B77-40C5-B10C-70117164A981}"/>
              </a:ext>
            </a:extLst>
          </p:cNvPr>
          <p:cNvSpPr/>
          <p:nvPr/>
        </p:nvSpPr>
        <p:spPr>
          <a:xfrm>
            <a:off x="0" y="5161098"/>
            <a:ext cx="12192000" cy="17061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AAD447-6F5A-4A51-9798-80E7DD50F68C}"/>
              </a:ext>
            </a:extLst>
          </p:cNvPr>
          <p:cNvSpPr txBox="1"/>
          <p:nvPr/>
        </p:nvSpPr>
        <p:spPr>
          <a:xfrm>
            <a:off x="4204296" y="5450932"/>
            <a:ext cx="37834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역할 분담</a:t>
            </a:r>
          </a:p>
        </p:txBody>
      </p:sp>
    </p:spTree>
    <p:extLst>
      <p:ext uri="{BB962C8B-B14F-4D97-AF65-F5344CB8AC3E}">
        <p14:creationId xmlns:p14="http://schemas.microsoft.com/office/powerpoint/2010/main" val="327078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0DC53B50-50B9-4FB5-86A6-CDF42893420F}"/>
              </a:ext>
            </a:extLst>
          </p:cNvPr>
          <p:cNvSpPr/>
          <p:nvPr/>
        </p:nvSpPr>
        <p:spPr>
          <a:xfrm rot="5400000">
            <a:off x="0" y="0"/>
            <a:ext cx="558800" cy="5588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06F234-7A9F-4216-9193-1DC7484D9E72}"/>
              </a:ext>
            </a:extLst>
          </p:cNvPr>
          <p:cNvSpPr txBox="1"/>
          <p:nvPr/>
        </p:nvSpPr>
        <p:spPr>
          <a:xfrm>
            <a:off x="660400" y="125511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Part </a:t>
            </a:r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786FC4-6CD6-451A-A24D-5C49549362B0}"/>
              </a:ext>
            </a:extLst>
          </p:cNvPr>
          <p:cNvSpPr txBox="1"/>
          <p:nvPr/>
        </p:nvSpPr>
        <p:spPr>
          <a:xfrm>
            <a:off x="1297113" y="125511"/>
            <a:ext cx="1992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/>
              <a:t>역할 분담</a:t>
            </a:r>
            <a:endParaRPr lang="ko-KR" altLang="en-US" sz="3600" spc="-3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6411306-E133-4371-A0C2-D3B8CAA68032}"/>
              </a:ext>
            </a:extLst>
          </p:cNvPr>
          <p:cNvCxnSpPr>
            <a:cxnSpLocks/>
          </p:cNvCxnSpPr>
          <p:nvPr/>
        </p:nvCxnSpPr>
        <p:spPr>
          <a:xfrm>
            <a:off x="660400" y="914400"/>
            <a:ext cx="1153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9E7B5E-4280-45CB-BFE8-181985105FEB}"/>
              </a:ext>
            </a:extLst>
          </p:cNvPr>
          <p:cNvSpPr/>
          <p:nvPr/>
        </p:nvSpPr>
        <p:spPr>
          <a:xfrm>
            <a:off x="660400" y="1625600"/>
            <a:ext cx="3289300" cy="328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번역기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이용하여 입력한 텍스트를 전송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번역된 텍스트를 </a:t>
            </a:r>
            <a:r>
              <a:rPr lang="en-US" altLang="ko-KR" dirty="0" smtClean="0"/>
              <a:t>JSON</a:t>
            </a:r>
            <a:r>
              <a:rPr lang="ko-KR" altLang="en-US" dirty="0" smtClean="0"/>
              <a:t>형식으로 받아 처리하는 코드 작성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5A4241-35C5-44A2-B73C-589F55BCAFB7}"/>
              </a:ext>
            </a:extLst>
          </p:cNvPr>
          <p:cNvSpPr/>
          <p:nvPr/>
        </p:nvSpPr>
        <p:spPr>
          <a:xfrm>
            <a:off x="4444128" y="1625600"/>
            <a:ext cx="3289300" cy="328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번역된 내용을 </a:t>
            </a:r>
            <a:r>
              <a:rPr lang="ko-KR" altLang="en-US" dirty="0" err="1" smtClean="0"/>
              <a:t>파파고</a:t>
            </a:r>
            <a:r>
              <a:rPr lang="ko-KR" altLang="en-US" dirty="0" smtClean="0"/>
              <a:t>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로 전송하여 같은 뜻을 가진 다른 단어를 찾아보는 기능 구현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60D22EF-EB20-4AA0-A613-C00C5D85CACC}"/>
              </a:ext>
            </a:extLst>
          </p:cNvPr>
          <p:cNvSpPr/>
          <p:nvPr/>
        </p:nvSpPr>
        <p:spPr>
          <a:xfrm>
            <a:off x="8227856" y="1625600"/>
            <a:ext cx="3289300" cy="328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전체적인 윈도우 폼 디자인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버튼 디자인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오브젝트 배치와 화면 구성 제작 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2E57D1-088E-487B-BE80-775485E66350}"/>
              </a:ext>
            </a:extLst>
          </p:cNvPr>
          <p:cNvSpPr txBox="1"/>
          <p:nvPr/>
        </p:nvSpPr>
        <p:spPr>
          <a:xfrm>
            <a:off x="826126" y="5623868"/>
            <a:ext cx="2957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300" dirty="0" smtClean="0"/>
              <a:t>API, </a:t>
            </a:r>
            <a:r>
              <a:rPr lang="ko-KR" altLang="en-US" sz="2400" spc="-300" dirty="0" smtClean="0"/>
              <a:t>문자 인식기능 구현</a:t>
            </a:r>
            <a:endParaRPr lang="ko-KR" altLang="en-US" sz="2400" spc="-3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AF1F38-F00C-4109-B4CC-686CEABDC104}"/>
              </a:ext>
            </a:extLst>
          </p:cNvPr>
          <p:cNvSpPr txBox="1"/>
          <p:nvPr/>
        </p:nvSpPr>
        <p:spPr>
          <a:xfrm>
            <a:off x="4854311" y="5623868"/>
            <a:ext cx="2468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smtClean="0"/>
              <a:t>번역 내용 </a:t>
            </a:r>
            <a:r>
              <a:rPr lang="en-US" altLang="ko-KR" sz="2400" spc="-300" dirty="0" smtClean="0"/>
              <a:t>URL </a:t>
            </a:r>
            <a:r>
              <a:rPr lang="ko-KR" altLang="en-US" sz="2400" spc="-300" dirty="0" smtClean="0"/>
              <a:t>검색</a:t>
            </a:r>
            <a:endParaRPr lang="ko-KR" altLang="en-US" sz="2400" spc="-3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755B19-5C55-4AD0-9CA9-F7A4A7D98FBC}"/>
              </a:ext>
            </a:extLst>
          </p:cNvPr>
          <p:cNvSpPr txBox="1"/>
          <p:nvPr/>
        </p:nvSpPr>
        <p:spPr>
          <a:xfrm>
            <a:off x="8741431" y="5623868"/>
            <a:ext cx="2262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smtClean="0"/>
              <a:t>윈도우 폼 디자인</a:t>
            </a:r>
            <a:endParaRPr lang="ko-KR" altLang="en-US" sz="2400" spc="-300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E2E8769-5D35-45EF-8A49-04CBEEF76173}"/>
              </a:ext>
            </a:extLst>
          </p:cNvPr>
          <p:cNvCxnSpPr/>
          <p:nvPr/>
        </p:nvCxnSpPr>
        <p:spPr>
          <a:xfrm>
            <a:off x="1943100" y="5384800"/>
            <a:ext cx="720000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46A0DD6-A565-4BBE-89C1-C59DEC29821C}"/>
              </a:ext>
            </a:extLst>
          </p:cNvPr>
          <p:cNvCxnSpPr/>
          <p:nvPr/>
        </p:nvCxnSpPr>
        <p:spPr>
          <a:xfrm>
            <a:off x="5736000" y="5384800"/>
            <a:ext cx="720000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2B1B918-E6CD-4112-93F4-2E219159A29C}"/>
              </a:ext>
            </a:extLst>
          </p:cNvPr>
          <p:cNvCxnSpPr/>
          <p:nvPr/>
        </p:nvCxnSpPr>
        <p:spPr>
          <a:xfrm>
            <a:off x="9528900" y="5384800"/>
            <a:ext cx="720000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00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5A5E0F9-2EB4-4038-ABD7-B4D1D06851E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FC5EC5BC-1C88-4F9B-AE0F-F27745FC57EB}"/>
              </a:ext>
            </a:extLst>
          </p:cNvPr>
          <p:cNvGrpSpPr/>
          <p:nvPr/>
        </p:nvGrpSpPr>
        <p:grpSpPr>
          <a:xfrm>
            <a:off x="3999260" y="1659565"/>
            <a:ext cx="4193480" cy="3615069"/>
            <a:chOff x="3999260" y="1659565"/>
            <a:chExt cx="4193480" cy="3615069"/>
          </a:xfrm>
        </p:grpSpPr>
        <p:sp>
          <p:nvSpPr>
            <p:cNvPr id="4" name="이등변 삼각형 3">
              <a:extLst>
                <a:ext uri="{FF2B5EF4-FFF2-40B4-BE49-F238E27FC236}">
                  <a16:creationId xmlns:a16="http://schemas.microsoft.com/office/drawing/2014/main" id="{4393D885-E066-4669-B9B4-38DF06124EFB}"/>
                </a:ext>
              </a:extLst>
            </p:cNvPr>
            <p:cNvSpPr/>
            <p:nvPr/>
          </p:nvSpPr>
          <p:spPr>
            <a:xfrm>
              <a:off x="3999260" y="1659565"/>
              <a:ext cx="4193480" cy="361506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AD378E6-607F-4EFA-BDC7-4AAB9E9FB40F}"/>
                </a:ext>
              </a:extLst>
            </p:cNvPr>
            <p:cNvSpPr txBox="1"/>
            <p:nvPr/>
          </p:nvSpPr>
          <p:spPr>
            <a:xfrm>
              <a:off x="5665220" y="2813191"/>
              <a:ext cx="84029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  <a:endParaRPr lang="ko-KR" altLang="en-US" sz="8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F0BD3E4-A988-4BC6-9356-95A1134BA498}"/>
                </a:ext>
              </a:extLst>
            </p:cNvPr>
            <p:cNvSpPr txBox="1"/>
            <p:nvPr/>
          </p:nvSpPr>
          <p:spPr>
            <a:xfrm>
              <a:off x="5239836" y="4285340"/>
              <a:ext cx="17123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코드 리뷰</a:t>
              </a:r>
              <a:endPara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FAC8914-A051-4878-A034-F81DC92A16B3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84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0DC53B50-50B9-4FB5-86A6-CDF42893420F}"/>
              </a:ext>
            </a:extLst>
          </p:cNvPr>
          <p:cNvSpPr/>
          <p:nvPr/>
        </p:nvSpPr>
        <p:spPr>
          <a:xfrm rot="5400000">
            <a:off x="0" y="0"/>
            <a:ext cx="558800" cy="5588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06F234-7A9F-4216-9193-1DC7484D9E72}"/>
              </a:ext>
            </a:extLst>
          </p:cNvPr>
          <p:cNvSpPr txBox="1"/>
          <p:nvPr/>
        </p:nvSpPr>
        <p:spPr>
          <a:xfrm>
            <a:off x="660400" y="125511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Part 3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786FC4-6CD6-451A-A24D-5C49549362B0}"/>
              </a:ext>
            </a:extLst>
          </p:cNvPr>
          <p:cNvSpPr txBox="1"/>
          <p:nvPr/>
        </p:nvSpPr>
        <p:spPr>
          <a:xfrm>
            <a:off x="1297113" y="125511"/>
            <a:ext cx="5993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/>
              <a:t>프로그램 기능</a:t>
            </a:r>
            <a:r>
              <a:rPr lang="en-US" altLang="ko-KR" sz="3600" spc="-300" dirty="0" smtClean="0"/>
              <a:t>(</a:t>
            </a:r>
            <a:r>
              <a:rPr lang="ko-KR" altLang="en-US" sz="3600" spc="-300" dirty="0" smtClean="0"/>
              <a:t>언어 인식</a:t>
            </a:r>
            <a:r>
              <a:rPr lang="en-US" altLang="ko-KR" sz="3600" spc="-300" dirty="0" smtClean="0"/>
              <a:t>,</a:t>
            </a:r>
            <a:r>
              <a:rPr lang="ko-KR" altLang="en-US" sz="3600" spc="-300" dirty="0" smtClean="0"/>
              <a:t> 번역</a:t>
            </a:r>
            <a:r>
              <a:rPr lang="en-US" altLang="ko-KR" sz="3600" spc="-300" dirty="0" smtClean="0"/>
              <a:t>)</a:t>
            </a:r>
            <a:endParaRPr lang="ko-KR" altLang="en-US" sz="3600" spc="-3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6411306-E133-4371-A0C2-D3B8CAA68032}"/>
              </a:ext>
            </a:extLst>
          </p:cNvPr>
          <p:cNvCxnSpPr>
            <a:cxnSpLocks/>
          </p:cNvCxnSpPr>
          <p:nvPr/>
        </p:nvCxnSpPr>
        <p:spPr>
          <a:xfrm>
            <a:off x="660400" y="914400"/>
            <a:ext cx="1153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아래로 구부러진 화살표 9"/>
          <p:cNvSpPr/>
          <p:nvPr/>
        </p:nvSpPr>
        <p:spPr>
          <a:xfrm>
            <a:off x="2252903" y="4971022"/>
            <a:ext cx="1279237" cy="37869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80449" y="4239705"/>
            <a:ext cx="2768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텍스트와 번역할 언어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번역될 언어 데이터 전송</a:t>
            </a:r>
            <a:endParaRPr lang="ko-KR" altLang="en-US" dirty="0"/>
          </a:p>
        </p:txBody>
      </p:sp>
      <p:sp>
        <p:nvSpPr>
          <p:cNvPr id="54" name="아래로 구부러진 화살표 53"/>
          <p:cNvSpPr/>
          <p:nvPr/>
        </p:nvSpPr>
        <p:spPr>
          <a:xfrm>
            <a:off x="5031039" y="4969378"/>
            <a:ext cx="1279237" cy="37869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284134" y="4239706"/>
            <a:ext cx="2768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번역된 텍스트</a:t>
            </a:r>
            <a:r>
              <a:rPr lang="en-US" altLang="ko-KR" dirty="0"/>
              <a:t> </a:t>
            </a:r>
            <a:r>
              <a:rPr lang="en-US" altLang="ko-KR" dirty="0" smtClean="0"/>
              <a:t>JSON</a:t>
            </a:r>
            <a:r>
              <a:rPr lang="ko-KR" altLang="en-US" dirty="0" smtClean="0"/>
              <a:t>형식으로 수신</a:t>
            </a:r>
            <a:endParaRPr lang="ko-KR" altLang="en-US" dirty="0"/>
          </a:p>
        </p:txBody>
      </p:sp>
      <p:sp>
        <p:nvSpPr>
          <p:cNvPr id="56" name="아래로 구부러진 화살표 55"/>
          <p:cNvSpPr/>
          <p:nvPr/>
        </p:nvSpPr>
        <p:spPr>
          <a:xfrm>
            <a:off x="7994072" y="4970200"/>
            <a:ext cx="1279237" cy="37869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74876" y="4258786"/>
            <a:ext cx="2768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받은 데이터 문자열로 변환 후 출력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854" y="5506241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025" y="5363156"/>
            <a:ext cx="752685" cy="752685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526" y="5434698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7095" y="5434698"/>
            <a:ext cx="1257300" cy="885825"/>
          </a:xfrm>
          <a:prstGeom prst="rect">
            <a:avLst/>
          </a:prstGeom>
        </p:spPr>
      </p:pic>
      <p:sp>
        <p:nvSpPr>
          <p:cNvPr id="59" name="아래로 구부러진 화살표 58"/>
          <p:cNvSpPr/>
          <p:nvPr/>
        </p:nvSpPr>
        <p:spPr>
          <a:xfrm>
            <a:off x="3809231" y="2132008"/>
            <a:ext cx="1279237" cy="37869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036777" y="1400691"/>
            <a:ext cx="2768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번역할 텍스트 데이터</a:t>
            </a:r>
            <a:endParaRPr lang="en-US" altLang="ko-KR" dirty="0" smtClean="0"/>
          </a:p>
          <a:p>
            <a:r>
              <a:rPr lang="ko-KR" altLang="en-US" dirty="0" smtClean="0"/>
              <a:t>언어 인식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로 전송</a:t>
            </a:r>
            <a:endParaRPr lang="ko-KR" altLang="en-US" dirty="0"/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182" y="2667227"/>
            <a:ext cx="609600" cy="60960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892" y="2733902"/>
            <a:ext cx="476250" cy="476250"/>
          </a:xfrm>
          <a:prstGeom prst="rect">
            <a:avLst/>
          </a:prstGeom>
        </p:spPr>
      </p:pic>
      <p:sp>
        <p:nvSpPr>
          <p:cNvPr id="62" name="아래로 구부러진 화살표 61"/>
          <p:cNvSpPr/>
          <p:nvPr/>
        </p:nvSpPr>
        <p:spPr>
          <a:xfrm>
            <a:off x="6340763" y="2171025"/>
            <a:ext cx="1279237" cy="37869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630313" y="1373804"/>
            <a:ext cx="2920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텍스트 패턴 분석</a:t>
            </a:r>
            <a:r>
              <a:rPr lang="en-US" altLang="ko-KR" dirty="0" smtClean="0"/>
              <a:t>,</a:t>
            </a:r>
            <a:r>
              <a:rPr lang="ko-KR" altLang="en-US" dirty="0" smtClean="0"/>
              <a:t> 언어 판별 후 </a:t>
            </a:r>
            <a:r>
              <a:rPr lang="en-US" altLang="ko-KR" dirty="0" smtClean="0"/>
              <a:t>JSON </a:t>
            </a:r>
            <a:r>
              <a:rPr lang="ko-KR" altLang="en-US" dirty="0" smtClean="0"/>
              <a:t>형식으로 수신 </a:t>
            </a:r>
            <a:endParaRPr lang="ko-KR" altLang="en-US" dirty="0"/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618" y="2667227"/>
            <a:ext cx="609600" cy="609600"/>
          </a:xfrm>
          <a:prstGeom prst="rect">
            <a:avLst/>
          </a:prstGeom>
        </p:spPr>
      </p:pic>
      <p:cxnSp>
        <p:nvCxnSpPr>
          <p:cNvPr id="38" name="직선 화살표 연결선 37"/>
          <p:cNvCxnSpPr/>
          <p:nvPr/>
        </p:nvCxnSpPr>
        <p:spPr>
          <a:xfrm flipH="1">
            <a:off x="2909455" y="3276827"/>
            <a:ext cx="5084617" cy="851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15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수학 템플릿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01040"/>
      </a:accent1>
      <a:accent2>
        <a:srgbClr val="034190"/>
      </a:accent2>
      <a:accent3>
        <a:srgbClr val="0988C7"/>
      </a:accent3>
      <a:accent4>
        <a:srgbClr val="6F859E"/>
      </a:accent4>
      <a:accent5>
        <a:srgbClr val="E1D4CB"/>
      </a:accent5>
      <a:accent6>
        <a:srgbClr val="A7FCFF"/>
      </a:accent6>
      <a:hlink>
        <a:srgbClr val="3F3F3F"/>
      </a:hlink>
      <a:folHlink>
        <a:srgbClr val="3F3F3F"/>
      </a:folHlink>
    </a:clrScheme>
    <a:fontScheme name="Pretendard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390</Words>
  <Application>Microsoft Office PowerPoint</Application>
  <PresentationFormat>와이드스크린</PresentationFormat>
  <Paragraphs>77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Pretendard</vt:lpstr>
      <vt:lpstr>Pretendard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KB</cp:lastModifiedBy>
  <cp:revision>44</cp:revision>
  <dcterms:created xsi:type="dcterms:W3CDTF">2021-11-30T05:51:11Z</dcterms:created>
  <dcterms:modified xsi:type="dcterms:W3CDTF">2022-01-24T05:45:44Z</dcterms:modified>
</cp:coreProperties>
</file>