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</p:sldIdLst>
  <p:sldSz cx="18288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D5FF"/>
          </a:solidFill>
        </a:fill>
      </a:tcStyle>
    </a:wholeTbl>
    <a:band2H>
      <a:tcTxStyle/>
      <a:tcStyle>
        <a:tcBdr/>
        <a:fill>
          <a:solidFill>
            <a:srgbClr val="E6EB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EE3CF"/>
          </a:solidFill>
        </a:fill>
      </a:tcStyle>
    </a:wholeTbl>
    <a:band2H>
      <a:tcTxStyle/>
      <a:tcStyle>
        <a:tcBdr/>
        <a:fill>
          <a:solidFill>
            <a:srgbClr val="E8F2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3F3F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3F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889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34" autoAdjust="0"/>
  </p:normalViewPr>
  <p:slideViewPr>
    <p:cSldViewPr snapToGrid="0">
      <p:cViewPr varScale="1">
        <p:scale>
          <a:sx n="54" d="100"/>
          <a:sy n="54" d="100"/>
        </p:scale>
        <p:origin x="174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mok song" userId="d0eb5e54d2b21788" providerId="LiveId" clId="{B05C1BBE-DB2F-47B6-BDD5-FCB0E28F782C}"/>
    <pc:docChg chg="delSld">
      <pc:chgData name="seungmok song" userId="d0eb5e54d2b21788" providerId="LiveId" clId="{B05C1BBE-DB2F-47B6-BDD5-FCB0E28F782C}" dt="2024-03-19T17:03:08.176" v="0" actId="47"/>
      <pc:docMkLst>
        <pc:docMk/>
      </pc:docMkLst>
      <pc:sldChg chg="del">
        <pc:chgData name="seungmok song" userId="d0eb5e54d2b21788" providerId="LiveId" clId="{B05C1BBE-DB2F-47B6-BDD5-FCB0E28F782C}" dt="2024-03-19T17:03:08.176" v="0" actId="47"/>
        <pc:sldMkLst>
          <pc:docMk/>
          <pc:sldMk cId="1179422317" sldId="291"/>
        </pc:sldMkLst>
      </pc:sldChg>
      <pc:sldChg chg="del">
        <pc:chgData name="seungmok song" userId="d0eb5e54d2b21788" providerId="LiveId" clId="{B05C1BBE-DB2F-47B6-BDD5-FCB0E28F782C}" dt="2024-03-19T17:03:08.176" v="0" actId="47"/>
        <pc:sldMkLst>
          <pc:docMk/>
          <pc:sldMk cId="4276455081" sldId="301"/>
        </pc:sldMkLst>
      </pc:sldChg>
      <pc:sldMasterChg chg="delSldLayout">
        <pc:chgData name="seungmok song" userId="d0eb5e54d2b21788" providerId="LiveId" clId="{B05C1BBE-DB2F-47B6-BDD5-FCB0E28F782C}" dt="2024-03-19T17:03:08.176" v="0" actId="47"/>
        <pc:sldMasterMkLst>
          <pc:docMk/>
          <pc:sldMasterMk cId="0" sldId="2147483648"/>
        </pc:sldMasterMkLst>
        <pc:sldLayoutChg chg="del">
          <pc:chgData name="seungmok song" userId="d0eb5e54d2b21788" providerId="LiveId" clId="{B05C1BBE-DB2F-47B6-BDD5-FCB0E28F782C}" dt="2024-03-19T17:03:08.176" v="0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92945" latinLnBrk="0">
      <a:defRPr sz="2200">
        <a:latin typeface="+mj-lt"/>
        <a:ea typeface="+mj-ea"/>
        <a:cs typeface="+mj-cs"/>
        <a:sym typeface="Noto Sans KR Regular"/>
      </a:defRPr>
    </a:lvl1pPr>
    <a:lvl2pPr indent="228600" defTabSz="1892945" latinLnBrk="0">
      <a:defRPr sz="2200">
        <a:latin typeface="+mj-lt"/>
        <a:ea typeface="+mj-ea"/>
        <a:cs typeface="+mj-cs"/>
        <a:sym typeface="Noto Sans KR Regular"/>
      </a:defRPr>
    </a:lvl2pPr>
    <a:lvl3pPr indent="457200" defTabSz="1892945" latinLnBrk="0">
      <a:defRPr sz="2200">
        <a:latin typeface="+mj-lt"/>
        <a:ea typeface="+mj-ea"/>
        <a:cs typeface="+mj-cs"/>
        <a:sym typeface="Noto Sans KR Regular"/>
      </a:defRPr>
    </a:lvl3pPr>
    <a:lvl4pPr indent="685800" defTabSz="1892945" latinLnBrk="0">
      <a:defRPr sz="2200">
        <a:latin typeface="+mj-lt"/>
        <a:ea typeface="+mj-ea"/>
        <a:cs typeface="+mj-cs"/>
        <a:sym typeface="Noto Sans KR Regular"/>
      </a:defRPr>
    </a:lvl4pPr>
    <a:lvl5pPr indent="914400" defTabSz="1892945" latinLnBrk="0">
      <a:defRPr sz="2200">
        <a:latin typeface="+mj-lt"/>
        <a:ea typeface="+mj-ea"/>
        <a:cs typeface="+mj-cs"/>
        <a:sym typeface="Noto Sans KR Regular"/>
      </a:defRPr>
    </a:lvl5pPr>
    <a:lvl6pPr indent="1143000" defTabSz="1892945" latinLnBrk="0">
      <a:defRPr sz="2200">
        <a:latin typeface="+mj-lt"/>
        <a:ea typeface="+mj-ea"/>
        <a:cs typeface="+mj-cs"/>
        <a:sym typeface="Noto Sans KR Regular"/>
      </a:defRPr>
    </a:lvl6pPr>
    <a:lvl7pPr indent="1371600" defTabSz="1892945" latinLnBrk="0">
      <a:defRPr sz="2200">
        <a:latin typeface="+mj-lt"/>
        <a:ea typeface="+mj-ea"/>
        <a:cs typeface="+mj-cs"/>
        <a:sym typeface="Noto Sans KR Regular"/>
      </a:defRPr>
    </a:lvl7pPr>
    <a:lvl8pPr indent="1600200" defTabSz="1892945" latinLnBrk="0">
      <a:defRPr sz="2200">
        <a:latin typeface="+mj-lt"/>
        <a:ea typeface="+mj-ea"/>
        <a:cs typeface="+mj-cs"/>
        <a:sym typeface="Noto Sans KR Regular"/>
      </a:defRPr>
    </a:lvl8pPr>
    <a:lvl9pPr indent="1828800" defTabSz="1892945" latinLnBrk="0">
      <a:defRPr sz="2200">
        <a:latin typeface="+mj-lt"/>
        <a:ea typeface="+mj-ea"/>
        <a:cs typeface="+mj-cs"/>
        <a:sym typeface="Noto Sans KR Regular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내지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선 연결선[R] 6"/>
          <p:cNvSpPr/>
          <p:nvPr/>
        </p:nvSpPr>
        <p:spPr>
          <a:xfrm>
            <a:off x="762000" y="1183194"/>
            <a:ext cx="16764001" cy="1"/>
          </a:xfrm>
          <a:prstGeom prst="line">
            <a:avLst/>
          </a:prstGeom>
          <a:ln w="3175">
            <a:solidFill>
              <a:srgbClr val="778FAE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54" name="내용을 입력하세요.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1793" y="3417721"/>
            <a:ext cx="16764414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1350"/>
              </a:spcBef>
              <a:defRPr sz="1600">
                <a:solidFill>
                  <a:srgbClr val="000000"/>
                </a:solidFill>
              </a:defRPr>
            </a:lvl1pPr>
          </a:lstStyle>
          <a:p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5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1793" y="2487023"/>
            <a:ext cx="16764414" cy="6117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517413">
              <a:lnSpc>
                <a:spcPct val="90000"/>
              </a:lnSpc>
              <a:spcBef>
                <a:spcPts val="525"/>
              </a:spcBef>
              <a:defRPr sz="1800">
                <a:solidFill>
                  <a:srgbClr val="5F7F90"/>
                </a:solidFill>
              </a:defRPr>
            </a:lvl1pPr>
            <a:lvl2pPr marL="0" indent="142528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2pPr>
            <a:lvl3pPr marL="0" indent="285056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3pPr>
            <a:lvl4pPr marL="0" indent="427584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4pPr>
            <a:lvl5pPr marL="0" indent="570113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5pPr>
          </a:lstStyle>
          <a:p>
            <a:r>
              <a:rPr dirty="0" err="1"/>
              <a:t>타이틀에</a:t>
            </a:r>
            <a:r>
              <a:rPr dirty="0"/>
              <a:t> </a:t>
            </a:r>
            <a:r>
              <a:rPr dirty="0" err="1"/>
              <a:t>관련된</a:t>
            </a:r>
            <a:r>
              <a:rPr dirty="0"/>
              <a:t> </a:t>
            </a:r>
            <a:r>
              <a:rPr dirty="0" err="1"/>
              <a:t>간략한</a:t>
            </a:r>
            <a:r>
              <a:rPr dirty="0"/>
              <a:t> </a:t>
            </a:r>
            <a:r>
              <a:rPr dirty="0" err="1"/>
              <a:t>설명</a:t>
            </a:r>
            <a:r>
              <a:rPr dirty="0"/>
              <a:t> </a:t>
            </a:r>
            <a:r>
              <a:rPr dirty="0" err="1"/>
              <a:t>문구</a:t>
            </a:r>
            <a:r>
              <a:rPr dirty="0"/>
              <a:t> 등 </a:t>
            </a:r>
            <a:r>
              <a:rPr dirty="0" err="1"/>
              <a:t>기타</a:t>
            </a:r>
            <a:r>
              <a:rPr dirty="0"/>
              <a:t> </a:t>
            </a:r>
            <a:r>
              <a:rPr dirty="0" err="1"/>
              <a:t>내용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6" name="타이틀을 입력하세요."/>
          <p:cNvSpPr txBox="1">
            <a:spLocks noGrp="1"/>
          </p:cNvSpPr>
          <p:nvPr>
            <p:ph type="title" hasCustomPrompt="1"/>
          </p:nvPr>
        </p:nvSpPr>
        <p:spPr>
          <a:xfrm>
            <a:off x="761793" y="1728435"/>
            <a:ext cx="16764414" cy="59382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90000"/>
              </a:lnSpc>
              <a:defRPr sz="3000">
                <a:solidFill>
                  <a:srgbClr val="202B3D"/>
                </a:solidFill>
              </a:defRPr>
            </a:lvl1pPr>
          </a:lstStyle>
          <a:p>
            <a:r>
              <a:rPr dirty="0" err="1"/>
              <a:t>타이틀을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2854" y="692818"/>
            <a:ext cx="14189415" cy="39385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90000"/>
              </a:lnSpc>
              <a:defRPr sz="20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1pPr>
            <a:lvl2pPr marL="0" indent="356319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2pPr>
            <a:lvl3pPr marL="0" indent="712641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3pPr>
            <a:lvl4pPr marL="0" indent="1068961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4pPr>
            <a:lvl5pPr marL="0" indent="1425282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5pPr>
          </a:lstStyle>
          <a:p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목차를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7086997" y="637955"/>
            <a:ext cx="423807" cy="44871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800">
                <a:solidFill>
                  <a:srgbClr val="37485D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762000" y="2757540"/>
            <a:ext cx="16764000" cy="1484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2987" tIns="82987" rIns="82987" bIns="82987">
            <a:normAutofit/>
          </a:bodyPr>
          <a:lstStyle/>
          <a:p>
            <a:r>
              <a:t>프레젠테이션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762000" y="4695914"/>
            <a:ext cx="16764000" cy="3978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2987" tIns="82987" rIns="82987" bIns="82987">
            <a:normAutofit/>
          </a:bodyPr>
          <a:lstStyle/>
          <a:p>
            <a:r>
              <a:t>프레젠테이션 내용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직선 연결선[R] 12"/>
          <p:cNvSpPr/>
          <p:nvPr/>
        </p:nvSpPr>
        <p:spPr>
          <a:xfrm>
            <a:off x="762000" y="11504585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5" name="직선 연결선[R] 13"/>
          <p:cNvSpPr/>
          <p:nvPr/>
        </p:nvSpPr>
        <p:spPr>
          <a:xfrm>
            <a:off x="762000" y="10803522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6" name="직선 연결선[R] 14"/>
          <p:cNvSpPr/>
          <p:nvPr/>
        </p:nvSpPr>
        <p:spPr>
          <a:xfrm>
            <a:off x="762000" y="12205649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7" name="직선 연결선[R] 15"/>
          <p:cNvSpPr/>
          <p:nvPr/>
        </p:nvSpPr>
        <p:spPr>
          <a:xfrm>
            <a:off x="762000" y="12906713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9" name="직선 연결선[R] 11"/>
          <p:cNvSpPr/>
          <p:nvPr/>
        </p:nvSpPr>
        <p:spPr>
          <a:xfrm>
            <a:off x="762000" y="11504585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10" name="직선 연결선[R] 17"/>
          <p:cNvSpPr/>
          <p:nvPr/>
        </p:nvSpPr>
        <p:spPr>
          <a:xfrm>
            <a:off x="762000" y="10803522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11" name="직선 연결선[R] 18"/>
          <p:cNvSpPr/>
          <p:nvPr/>
        </p:nvSpPr>
        <p:spPr>
          <a:xfrm>
            <a:off x="762000" y="12205649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12" name="직선 연결선[R] 19"/>
          <p:cNvSpPr/>
          <p:nvPr/>
        </p:nvSpPr>
        <p:spPr>
          <a:xfrm>
            <a:off x="762000" y="12906713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18792"/>
            <a:ext cx="3478696" cy="461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med"/>
  <p:txStyles>
    <p:titleStyle>
      <a:lvl1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1pPr>
      <a:lvl2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2pPr>
      <a:lvl3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3pPr>
      <a:lvl4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4pPr>
      <a:lvl5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5pPr>
      <a:lvl6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6pPr>
      <a:lvl7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7pPr>
      <a:lvl8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8pPr>
      <a:lvl9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9pPr>
    </p:titleStyle>
    <p:bodyStyle>
      <a:lvl1pPr marL="8149" marR="0" indent="-8149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1pPr>
      <a:lvl2pPr marL="8149" marR="0" indent="348170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2pPr>
      <a:lvl3pPr marL="8149" marR="0" indent="704492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3pPr>
      <a:lvl4pPr marL="8149" marR="0" indent="1060811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4pPr>
      <a:lvl5pPr marL="8149" marR="0" indent="1417133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5pPr>
      <a:lvl6pPr marL="2415061" marR="0" indent="-633458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6pPr>
      <a:lvl7pPr marL="2771381" marR="0" indent="-633458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7pPr>
      <a:lvl8pPr marL="3127702" marR="0" indent="-633459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8pPr>
      <a:lvl9pPr marL="3484022" marR="0" indent="-633459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9pPr>
    </p:bodyStyle>
    <p:otherStyle>
      <a:lvl1pPr marL="0" marR="0" indent="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1pPr>
      <a:lvl2pPr marL="0" marR="0" indent="3429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2pPr>
      <a:lvl3pPr marL="0" marR="0" indent="6858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3pPr>
      <a:lvl4pPr marL="0" marR="0" indent="10287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4pPr>
      <a:lvl5pPr marL="0" marR="0" indent="13716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5pPr>
      <a:lvl6pPr marL="0" marR="0" indent="17145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6pPr>
      <a:lvl7pPr marL="0" marR="0" indent="20574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7pPr>
      <a:lvl8pPr marL="0" marR="0" indent="24003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8pPr>
      <a:lvl9pPr marL="0" marR="0" indent="27432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6845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그림과 같이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모형 자동차가 주어진 경로를 따라 주행하고자 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모형차는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방향으로 힘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Fy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가하여 제어가 가능합니다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Error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비례한 제어를 하는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제어기를 설계하여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ex01_P_Controller.py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코드를 작성해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1. P Controller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PID control examples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B1C3129-3C85-E64A-6660-67F7064DA586}"/>
              </a:ext>
            </a:extLst>
          </p:cNvPr>
          <p:cNvGrpSpPr/>
          <p:nvPr/>
        </p:nvGrpSpPr>
        <p:grpSpPr>
          <a:xfrm>
            <a:off x="1072787" y="7336022"/>
            <a:ext cx="13861727" cy="3425559"/>
            <a:chOff x="1072787" y="7336022"/>
            <a:chExt cx="13861727" cy="3425559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9FA4A2C-AC96-720E-75C1-8FD448A40B80}"/>
                </a:ext>
              </a:extLst>
            </p:cNvPr>
            <p:cNvCxnSpPr/>
            <p:nvPr/>
          </p:nvCxnSpPr>
          <p:spPr>
            <a:xfrm>
              <a:off x="3616036" y="10224654"/>
              <a:ext cx="11055927" cy="0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8DD76B5-E127-A727-63E7-390A25541E13}"/>
                </a:ext>
              </a:extLst>
            </p:cNvPr>
            <p:cNvCxnSpPr/>
            <p:nvPr/>
          </p:nvCxnSpPr>
          <p:spPr>
            <a:xfrm flipV="1">
              <a:off x="3823854" y="7377545"/>
              <a:ext cx="0" cy="3075709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FF37EA7-8416-EA5D-20F3-B06514C68F08}"/>
                </a:ext>
              </a:extLst>
            </p:cNvPr>
            <p:cNvGrpSpPr/>
            <p:nvPr/>
          </p:nvGrpSpPr>
          <p:grpSpPr>
            <a:xfrm>
              <a:off x="3853162" y="8820162"/>
              <a:ext cx="1611946" cy="748134"/>
              <a:chOff x="299603" y="300114"/>
              <a:chExt cx="5154764" cy="2392425"/>
            </a:xfrm>
          </p:grpSpPr>
          <p:sp>
            <p:nvSpPr>
              <p:cNvPr id="12" name="자유형: 도형 428">
                <a:extLst>
                  <a:ext uri="{FF2B5EF4-FFF2-40B4-BE49-F238E27FC236}">
                    <a16:creationId xmlns:a16="http://schemas.microsoft.com/office/drawing/2014/main" id="{092F894E-C91E-DCBA-619C-8A68C7B36749}"/>
                  </a:ext>
                </a:extLst>
              </p:cNvPr>
              <p:cNvSpPr/>
              <p:nvPr/>
            </p:nvSpPr>
            <p:spPr>
              <a:xfrm>
                <a:off x="299603" y="300114"/>
                <a:ext cx="5154764" cy="2392425"/>
              </a:xfrm>
              <a:custGeom>
                <a:avLst/>
                <a:gdLst>
                  <a:gd name="connsiteX0" fmla="*/ 3260387 w 5154767"/>
                  <a:gd name="connsiteY0" fmla="*/ 1193 h 2392424"/>
                  <a:gd name="connsiteX1" fmla="*/ 3406560 w 5154767"/>
                  <a:gd name="connsiteY1" fmla="*/ 101456 h 2392424"/>
                  <a:gd name="connsiteX2" fmla="*/ 3422561 w 5154767"/>
                  <a:gd name="connsiteY2" fmla="*/ 173560 h 2392424"/>
                  <a:gd name="connsiteX3" fmla="*/ 4407011 w 5154767"/>
                  <a:gd name="connsiteY3" fmla="*/ 184430 h 2392424"/>
                  <a:gd name="connsiteX4" fmla="*/ 4949409 w 5154767"/>
                  <a:gd name="connsiteY4" fmla="*/ 450418 h 2392424"/>
                  <a:gd name="connsiteX5" fmla="*/ 5131949 w 5154767"/>
                  <a:gd name="connsiteY5" fmla="*/ 768552 h 2392424"/>
                  <a:gd name="connsiteX6" fmla="*/ 5131949 w 5154767"/>
                  <a:gd name="connsiteY6" fmla="*/ 1623875 h 2392424"/>
                  <a:gd name="connsiteX7" fmla="*/ 4949409 w 5154767"/>
                  <a:gd name="connsiteY7" fmla="*/ 1942009 h 2392424"/>
                  <a:gd name="connsiteX8" fmla="*/ 4407011 w 5154767"/>
                  <a:gd name="connsiteY8" fmla="*/ 2207996 h 2392424"/>
                  <a:gd name="connsiteX9" fmla="*/ 3422561 w 5154767"/>
                  <a:gd name="connsiteY9" fmla="*/ 2218866 h 2392424"/>
                  <a:gd name="connsiteX10" fmla="*/ 3406560 w 5154767"/>
                  <a:gd name="connsiteY10" fmla="*/ 2290968 h 2392424"/>
                  <a:gd name="connsiteX11" fmla="*/ 3250550 w 5154767"/>
                  <a:gd name="connsiteY11" fmla="*/ 2350486 h 2392424"/>
                  <a:gd name="connsiteX12" fmla="*/ 3307098 w 5154767"/>
                  <a:gd name="connsiteY12" fmla="*/ 2220141 h 2392424"/>
                  <a:gd name="connsiteX13" fmla="*/ 1100449 w 5154767"/>
                  <a:gd name="connsiteY13" fmla="*/ 2244505 h 2392424"/>
                  <a:gd name="connsiteX14" fmla="*/ 276415 w 5154767"/>
                  <a:gd name="connsiteY14" fmla="*/ 2088044 h 2392424"/>
                  <a:gd name="connsiteX15" fmla="*/ 5215 w 5154767"/>
                  <a:gd name="connsiteY15" fmla="*/ 1623872 h 2392424"/>
                  <a:gd name="connsiteX16" fmla="*/ 204 w 5154767"/>
                  <a:gd name="connsiteY16" fmla="*/ 1272568 h 2392424"/>
                  <a:gd name="connsiteX17" fmla="*/ 156 w 5154767"/>
                  <a:gd name="connsiteY17" fmla="*/ 1243153 h 2392424"/>
                  <a:gd name="connsiteX18" fmla="*/ 0 w 5154767"/>
                  <a:gd name="connsiteY18" fmla="*/ 1243156 h 2392424"/>
                  <a:gd name="connsiteX19" fmla="*/ 79 w 5154767"/>
                  <a:gd name="connsiteY19" fmla="*/ 1196213 h 2392424"/>
                  <a:gd name="connsiteX20" fmla="*/ 0 w 5154767"/>
                  <a:gd name="connsiteY20" fmla="*/ 1149271 h 2392424"/>
                  <a:gd name="connsiteX21" fmla="*/ 156 w 5154767"/>
                  <a:gd name="connsiteY21" fmla="*/ 1149273 h 2392424"/>
                  <a:gd name="connsiteX22" fmla="*/ 204 w 5154767"/>
                  <a:gd name="connsiteY22" fmla="*/ 1119861 h 2392424"/>
                  <a:gd name="connsiteX23" fmla="*/ 5215 w 5154767"/>
                  <a:gd name="connsiteY23" fmla="*/ 768554 h 2392424"/>
                  <a:gd name="connsiteX24" fmla="*/ 276415 w 5154767"/>
                  <a:gd name="connsiteY24" fmla="*/ 304382 h 2392424"/>
                  <a:gd name="connsiteX25" fmla="*/ 1100449 w 5154767"/>
                  <a:gd name="connsiteY25" fmla="*/ 147922 h 2392424"/>
                  <a:gd name="connsiteX26" fmla="*/ 3307099 w 5154767"/>
                  <a:gd name="connsiteY26" fmla="*/ 172286 h 2392424"/>
                  <a:gd name="connsiteX27" fmla="*/ 3250550 w 5154767"/>
                  <a:gd name="connsiteY27" fmla="*/ 41938 h 2392424"/>
                  <a:gd name="connsiteX28" fmla="*/ 3260387 w 5154767"/>
                  <a:gd name="connsiteY28" fmla="*/ 1193 h 2392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54767" h="2392424">
                    <a:moveTo>
                      <a:pt x="3260387" y="1193"/>
                    </a:moveTo>
                    <a:cubicBezTo>
                      <a:pt x="3294128" y="-9775"/>
                      <a:pt x="3385402" y="57356"/>
                      <a:pt x="3406560" y="101456"/>
                    </a:cubicBezTo>
                    <a:lnTo>
                      <a:pt x="3422561" y="173560"/>
                    </a:lnTo>
                    <a:lnTo>
                      <a:pt x="4407011" y="184430"/>
                    </a:lnTo>
                    <a:cubicBezTo>
                      <a:pt x="4641703" y="187906"/>
                      <a:pt x="4845102" y="348718"/>
                      <a:pt x="4949409" y="450418"/>
                    </a:cubicBezTo>
                    <a:cubicBezTo>
                      <a:pt x="5053717" y="552117"/>
                      <a:pt x="5101525" y="572977"/>
                      <a:pt x="5131949" y="768552"/>
                    </a:cubicBezTo>
                    <a:cubicBezTo>
                      <a:pt x="5162373" y="964127"/>
                      <a:pt x="5162373" y="1428299"/>
                      <a:pt x="5131949" y="1623875"/>
                    </a:cubicBezTo>
                    <a:cubicBezTo>
                      <a:pt x="5101525" y="1819450"/>
                      <a:pt x="5053717" y="1840309"/>
                      <a:pt x="4949409" y="1942009"/>
                    </a:cubicBezTo>
                    <a:cubicBezTo>
                      <a:pt x="4845102" y="2043708"/>
                      <a:pt x="4641703" y="2204521"/>
                      <a:pt x="4407011" y="2207996"/>
                    </a:cubicBezTo>
                    <a:lnTo>
                      <a:pt x="3422561" y="2218866"/>
                    </a:lnTo>
                    <a:lnTo>
                      <a:pt x="3406560" y="2290968"/>
                    </a:lnTo>
                    <a:cubicBezTo>
                      <a:pt x="3378350" y="2349768"/>
                      <a:pt x="3225488" y="2449512"/>
                      <a:pt x="3250550" y="2350486"/>
                    </a:cubicBezTo>
                    <a:lnTo>
                      <a:pt x="3307098" y="2220141"/>
                    </a:lnTo>
                    <a:lnTo>
                      <a:pt x="1100449" y="2244505"/>
                    </a:lnTo>
                    <a:cubicBezTo>
                      <a:pt x="662356" y="2245374"/>
                      <a:pt x="406802" y="2154974"/>
                      <a:pt x="276415" y="2088044"/>
                    </a:cubicBezTo>
                    <a:cubicBezTo>
                      <a:pt x="89761" y="1992230"/>
                      <a:pt x="9096" y="1786930"/>
                      <a:pt x="5215" y="1623872"/>
                    </a:cubicBezTo>
                    <a:cubicBezTo>
                      <a:pt x="1956" y="1486968"/>
                      <a:pt x="653" y="1388201"/>
                      <a:pt x="204" y="1272568"/>
                    </a:cubicBezTo>
                    <a:cubicBezTo>
                      <a:pt x="188" y="1262762"/>
                      <a:pt x="171" y="1252959"/>
                      <a:pt x="156" y="1243153"/>
                    </a:cubicBezTo>
                    <a:cubicBezTo>
                      <a:pt x="103" y="1243153"/>
                      <a:pt x="53" y="1243156"/>
                      <a:pt x="0" y="1243156"/>
                    </a:cubicBezTo>
                    <a:cubicBezTo>
                      <a:pt x="26" y="1227509"/>
                      <a:pt x="53" y="1211860"/>
                      <a:pt x="79" y="1196213"/>
                    </a:cubicBezTo>
                    <a:cubicBezTo>
                      <a:pt x="53" y="1180566"/>
                      <a:pt x="26" y="1164918"/>
                      <a:pt x="0" y="1149271"/>
                    </a:cubicBezTo>
                    <a:cubicBezTo>
                      <a:pt x="53" y="1149271"/>
                      <a:pt x="103" y="1149273"/>
                      <a:pt x="156" y="1149273"/>
                    </a:cubicBezTo>
                    <a:cubicBezTo>
                      <a:pt x="171" y="1139470"/>
                      <a:pt x="188" y="1129664"/>
                      <a:pt x="204" y="1119861"/>
                    </a:cubicBezTo>
                    <a:cubicBezTo>
                      <a:pt x="653" y="1004225"/>
                      <a:pt x="1956" y="905459"/>
                      <a:pt x="5215" y="768554"/>
                    </a:cubicBezTo>
                    <a:cubicBezTo>
                      <a:pt x="9096" y="605497"/>
                      <a:pt x="89761" y="400197"/>
                      <a:pt x="276415" y="304382"/>
                    </a:cubicBezTo>
                    <a:cubicBezTo>
                      <a:pt x="406802" y="237452"/>
                      <a:pt x="662356" y="147052"/>
                      <a:pt x="1100449" y="147922"/>
                    </a:cubicBezTo>
                    <a:lnTo>
                      <a:pt x="3307099" y="172286"/>
                    </a:lnTo>
                    <a:lnTo>
                      <a:pt x="3250550" y="41938"/>
                    </a:lnTo>
                    <a:cubicBezTo>
                      <a:pt x="3244285" y="17182"/>
                      <a:pt x="3249139" y="4848"/>
                      <a:pt x="3260387" y="1193"/>
                    </a:cubicBezTo>
                    <a:close/>
                  </a:path>
                </a:pathLst>
              </a:custGeom>
              <a:solidFill>
                <a:srgbClr val="00B4ED"/>
              </a:solidFill>
              <a:ln w="3175" cap="flat" cmpd="sng" algn="ctr">
                <a:solidFill>
                  <a:srgbClr val="795548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8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13" name="자유형: 도형 429">
                <a:extLst>
                  <a:ext uri="{FF2B5EF4-FFF2-40B4-BE49-F238E27FC236}">
                    <a16:creationId xmlns:a16="http://schemas.microsoft.com/office/drawing/2014/main" id="{E1B283B0-CD96-1E44-75E7-889DB018772C}"/>
                  </a:ext>
                </a:extLst>
              </p:cNvPr>
              <p:cNvSpPr/>
              <p:nvPr/>
            </p:nvSpPr>
            <p:spPr>
              <a:xfrm>
                <a:off x="3371850" y="629908"/>
                <a:ext cx="914399" cy="1732837"/>
              </a:xfrm>
              <a:custGeom>
                <a:avLst/>
                <a:gdLst>
                  <a:gd name="connsiteX0" fmla="*/ 666750 w 914399"/>
                  <a:gd name="connsiteY0" fmla="*/ 0 h 1732836"/>
                  <a:gd name="connsiteX1" fmla="*/ 892969 w 914399"/>
                  <a:gd name="connsiteY1" fmla="*/ 466725 h 1732836"/>
                  <a:gd name="connsiteX2" fmla="*/ 914399 w 914399"/>
                  <a:gd name="connsiteY2" fmla="*/ 857049 h 1732836"/>
                  <a:gd name="connsiteX3" fmla="*/ 911989 w 914399"/>
                  <a:gd name="connsiteY3" fmla="*/ 866418 h 1732836"/>
                  <a:gd name="connsiteX4" fmla="*/ 914399 w 914399"/>
                  <a:gd name="connsiteY4" fmla="*/ 875787 h 1732836"/>
                  <a:gd name="connsiteX5" fmla="*/ 892969 w 914399"/>
                  <a:gd name="connsiteY5" fmla="*/ 1266111 h 1732836"/>
                  <a:gd name="connsiteX6" fmla="*/ 666750 w 914399"/>
                  <a:gd name="connsiteY6" fmla="*/ 1732836 h 1732836"/>
                  <a:gd name="connsiteX7" fmla="*/ 0 w 914399"/>
                  <a:gd name="connsiteY7" fmla="*/ 1613773 h 1732836"/>
                  <a:gd name="connsiteX8" fmla="*/ 100013 w 914399"/>
                  <a:gd name="connsiteY8" fmla="*/ 1070848 h 1732836"/>
                  <a:gd name="connsiteX9" fmla="*/ 100864 w 914399"/>
                  <a:gd name="connsiteY9" fmla="*/ 1062157 h 1732836"/>
                  <a:gd name="connsiteX10" fmla="*/ 100013 w 914399"/>
                  <a:gd name="connsiteY10" fmla="*/ 1062038 h 1732836"/>
                  <a:gd name="connsiteX11" fmla="*/ 102954 w 914399"/>
                  <a:gd name="connsiteY11" fmla="*/ 1040822 h 1732836"/>
                  <a:gd name="connsiteX12" fmla="*/ 110766 w 914399"/>
                  <a:gd name="connsiteY12" fmla="*/ 961050 h 1732836"/>
                  <a:gd name="connsiteX13" fmla="*/ 115975 w 914399"/>
                  <a:gd name="connsiteY13" fmla="*/ 866418 h 1732836"/>
                  <a:gd name="connsiteX14" fmla="*/ 110766 w 914399"/>
                  <a:gd name="connsiteY14" fmla="*/ 771786 h 1732836"/>
                  <a:gd name="connsiteX15" fmla="*/ 102954 w 914399"/>
                  <a:gd name="connsiteY15" fmla="*/ 692014 h 1732836"/>
                  <a:gd name="connsiteX16" fmla="*/ 100013 w 914399"/>
                  <a:gd name="connsiteY16" fmla="*/ 670798 h 1732836"/>
                  <a:gd name="connsiteX17" fmla="*/ 100864 w 914399"/>
                  <a:gd name="connsiteY17" fmla="*/ 670680 h 1732836"/>
                  <a:gd name="connsiteX18" fmla="*/ 100013 w 914399"/>
                  <a:gd name="connsiteY18" fmla="*/ 661988 h 1732836"/>
                  <a:gd name="connsiteX19" fmla="*/ 0 w 914399"/>
                  <a:gd name="connsiteY19" fmla="*/ 119063 h 1732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399" h="1732836">
                    <a:moveTo>
                      <a:pt x="666750" y="0"/>
                    </a:moveTo>
                    <a:cubicBezTo>
                      <a:pt x="816769" y="56356"/>
                      <a:pt x="857918" y="322230"/>
                      <a:pt x="892969" y="466725"/>
                    </a:cubicBezTo>
                    <a:cubicBezTo>
                      <a:pt x="905669" y="519080"/>
                      <a:pt x="914399" y="742750"/>
                      <a:pt x="914399" y="857049"/>
                    </a:cubicBezTo>
                    <a:lnTo>
                      <a:pt x="911989" y="866418"/>
                    </a:lnTo>
                    <a:lnTo>
                      <a:pt x="914399" y="875787"/>
                    </a:lnTo>
                    <a:cubicBezTo>
                      <a:pt x="914399" y="990086"/>
                      <a:pt x="905669" y="1213756"/>
                      <a:pt x="892969" y="1266111"/>
                    </a:cubicBezTo>
                    <a:cubicBezTo>
                      <a:pt x="857918" y="1410606"/>
                      <a:pt x="816769" y="1676480"/>
                      <a:pt x="666750" y="1732836"/>
                    </a:cubicBezTo>
                    <a:lnTo>
                      <a:pt x="0" y="1613773"/>
                    </a:lnTo>
                    <a:cubicBezTo>
                      <a:pt x="46037" y="1446292"/>
                      <a:pt x="83344" y="1228010"/>
                      <a:pt x="100013" y="1070848"/>
                    </a:cubicBezTo>
                    <a:lnTo>
                      <a:pt x="100864" y="1062157"/>
                    </a:lnTo>
                    <a:lnTo>
                      <a:pt x="100013" y="1062038"/>
                    </a:lnTo>
                    <a:lnTo>
                      <a:pt x="102954" y="1040822"/>
                    </a:lnTo>
                    <a:lnTo>
                      <a:pt x="110766" y="961050"/>
                    </a:lnTo>
                    <a:lnTo>
                      <a:pt x="115975" y="866418"/>
                    </a:lnTo>
                    <a:lnTo>
                      <a:pt x="110766" y="771786"/>
                    </a:lnTo>
                    <a:lnTo>
                      <a:pt x="102954" y="692014"/>
                    </a:lnTo>
                    <a:lnTo>
                      <a:pt x="100013" y="670798"/>
                    </a:lnTo>
                    <a:lnTo>
                      <a:pt x="100864" y="670680"/>
                    </a:lnTo>
                    <a:lnTo>
                      <a:pt x="100013" y="661988"/>
                    </a:lnTo>
                    <a:cubicBezTo>
                      <a:pt x="83344" y="504826"/>
                      <a:pt x="46037" y="286544"/>
                      <a:pt x="0" y="11906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14" name="자유형: 도형 430">
                <a:extLst>
                  <a:ext uri="{FF2B5EF4-FFF2-40B4-BE49-F238E27FC236}">
                    <a16:creationId xmlns:a16="http://schemas.microsoft.com/office/drawing/2014/main" id="{11559D57-90F1-BB03-5AE9-EB8C12D0C03B}"/>
                  </a:ext>
                </a:extLst>
              </p:cNvPr>
              <p:cNvSpPr/>
              <p:nvPr/>
            </p:nvSpPr>
            <p:spPr>
              <a:xfrm>
                <a:off x="1090612" y="704559"/>
                <a:ext cx="742949" cy="1583532"/>
              </a:xfrm>
              <a:custGeom>
                <a:avLst/>
                <a:gdLst>
                  <a:gd name="connsiteX0" fmla="*/ 176212 w 742949"/>
                  <a:gd name="connsiteY0" fmla="*/ 0 h 1583531"/>
                  <a:gd name="connsiteX1" fmla="*/ 742949 w 742949"/>
                  <a:gd name="connsiteY1" fmla="*/ 23812 h 1583531"/>
                  <a:gd name="connsiteX2" fmla="*/ 685800 w 742949"/>
                  <a:gd name="connsiteY2" fmla="*/ 347663 h 1583531"/>
                  <a:gd name="connsiteX3" fmla="*/ 663587 w 742949"/>
                  <a:gd name="connsiteY3" fmla="*/ 785552 h 1583531"/>
                  <a:gd name="connsiteX4" fmla="*/ 663432 w 742949"/>
                  <a:gd name="connsiteY4" fmla="*/ 791766 h 1583531"/>
                  <a:gd name="connsiteX5" fmla="*/ 663587 w 742949"/>
                  <a:gd name="connsiteY5" fmla="*/ 797979 h 1583531"/>
                  <a:gd name="connsiteX6" fmla="*/ 685800 w 742949"/>
                  <a:gd name="connsiteY6" fmla="*/ 1235868 h 1583531"/>
                  <a:gd name="connsiteX7" fmla="*/ 742949 w 742949"/>
                  <a:gd name="connsiteY7" fmla="*/ 1559719 h 1583531"/>
                  <a:gd name="connsiteX8" fmla="*/ 176212 w 742949"/>
                  <a:gd name="connsiteY8" fmla="*/ 1583531 h 1583531"/>
                  <a:gd name="connsiteX9" fmla="*/ 11906 w 742949"/>
                  <a:gd name="connsiteY9" fmla="*/ 1185862 h 1583531"/>
                  <a:gd name="connsiteX10" fmla="*/ 0 w 742949"/>
                  <a:gd name="connsiteY10" fmla="*/ 792955 h 1583531"/>
                  <a:gd name="connsiteX11" fmla="*/ 302 w 742949"/>
                  <a:gd name="connsiteY11" fmla="*/ 791766 h 1583531"/>
                  <a:gd name="connsiteX12" fmla="*/ 0 w 742949"/>
                  <a:gd name="connsiteY12" fmla="*/ 790576 h 1583531"/>
                  <a:gd name="connsiteX13" fmla="*/ 11906 w 742949"/>
                  <a:gd name="connsiteY13" fmla="*/ 397669 h 1583531"/>
                  <a:gd name="connsiteX14" fmla="*/ 176212 w 742949"/>
                  <a:gd name="connsiteY14" fmla="*/ 0 h 15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42949" h="1583531">
                    <a:moveTo>
                      <a:pt x="176212" y="0"/>
                    </a:moveTo>
                    <a:lnTo>
                      <a:pt x="742949" y="23812"/>
                    </a:lnTo>
                    <a:cubicBezTo>
                      <a:pt x="717549" y="120650"/>
                      <a:pt x="692151" y="243681"/>
                      <a:pt x="685800" y="347663"/>
                    </a:cubicBezTo>
                    <a:cubicBezTo>
                      <a:pt x="678061" y="447080"/>
                      <a:pt x="668982" y="620167"/>
                      <a:pt x="663587" y="785552"/>
                    </a:cubicBezTo>
                    <a:lnTo>
                      <a:pt x="663432" y="791766"/>
                    </a:lnTo>
                    <a:lnTo>
                      <a:pt x="663587" y="797979"/>
                    </a:lnTo>
                    <a:cubicBezTo>
                      <a:pt x="668982" y="963364"/>
                      <a:pt x="678061" y="1136451"/>
                      <a:pt x="685800" y="1235868"/>
                    </a:cubicBezTo>
                    <a:cubicBezTo>
                      <a:pt x="692151" y="1339850"/>
                      <a:pt x="717549" y="1462881"/>
                      <a:pt x="742949" y="1559719"/>
                    </a:cubicBezTo>
                    <a:lnTo>
                      <a:pt x="176212" y="1583531"/>
                    </a:lnTo>
                    <a:cubicBezTo>
                      <a:pt x="45243" y="1520031"/>
                      <a:pt x="16668" y="1292224"/>
                      <a:pt x="11906" y="1185862"/>
                    </a:cubicBezTo>
                    <a:lnTo>
                      <a:pt x="0" y="792955"/>
                    </a:lnTo>
                    <a:lnTo>
                      <a:pt x="302" y="791766"/>
                    </a:lnTo>
                    <a:lnTo>
                      <a:pt x="0" y="790576"/>
                    </a:lnTo>
                    <a:lnTo>
                      <a:pt x="11906" y="397669"/>
                    </a:lnTo>
                    <a:cubicBezTo>
                      <a:pt x="16668" y="291307"/>
                      <a:pt x="45243" y="63500"/>
                      <a:pt x="176212" y="0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6F368AD-D1C8-BF02-51EB-9AEBA5E95718}"/>
                  </a:ext>
                </a:extLst>
              </p:cNvPr>
              <p:cNvGrpSpPr/>
              <p:nvPr/>
            </p:nvGrpSpPr>
            <p:grpSpPr>
              <a:xfrm flipV="1">
                <a:off x="1384567" y="229121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27" name="자유형: 도형 443">
                  <a:extLst>
                    <a:ext uri="{FF2B5EF4-FFF2-40B4-BE49-F238E27FC236}">
                      <a16:creationId xmlns:a16="http://schemas.microsoft.com/office/drawing/2014/main" id="{ECF7331F-91CB-9F3E-5420-9AD984E5EEAB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28" name="자유형: 도형 444">
                  <a:extLst>
                    <a:ext uri="{FF2B5EF4-FFF2-40B4-BE49-F238E27FC236}">
                      <a16:creationId xmlns:a16="http://schemas.microsoft.com/office/drawing/2014/main" id="{B35D2D33-9A58-734E-AB61-A7DD9BDAF616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8CC0DE42-E291-87A4-735E-F71E11941C17}"/>
                  </a:ext>
                </a:extLst>
              </p:cNvPr>
              <p:cNvGrpSpPr/>
              <p:nvPr/>
            </p:nvGrpSpPr>
            <p:grpSpPr>
              <a:xfrm>
                <a:off x="1384567" y="53976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25" name="자유형: 도형 441">
                  <a:extLst>
                    <a:ext uri="{FF2B5EF4-FFF2-40B4-BE49-F238E27FC236}">
                      <a16:creationId xmlns:a16="http://schemas.microsoft.com/office/drawing/2014/main" id="{1B0290F7-00AE-D448-B80B-022483415B49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26" name="자유형: 도형 442">
                  <a:extLst>
                    <a:ext uri="{FF2B5EF4-FFF2-40B4-BE49-F238E27FC236}">
                      <a16:creationId xmlns:a16="http://schemas.microsoft.com/office/drawing/2014/main" id="{1D240990-B91F-A36C-1DC0-A287DB3A9FD7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sp>
            <p:nvSpPr>
              <p:cNvPr id="17" name="자유형: 도형 433">
                <a:extLst>
                  <a:ext uri="{FF2B5EF4-FFF2-40B4-BE49-F238E27FC236}">
                    <a16:creationId xmlns:a16="http://schemas.microsoft.com/office/drawing/2014/main" id="{A8F20721-7CE0-DD57-F3DF-1DFA2B19B4AB}"/>
                  </a:ext>
                </a:extLst>
              </p:cNvPr>
              <p:cNvSpPr/>
              <p:nvPr/>
            </p:nvSpPr>
            <p:spPr>
              <a:xfrm flipV="1">
                <a:off x="3576442" y="246191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18" name="자유형: 도형 434">
                <a:extLst>
                  <a:ext uri="{FF2B5EF4-FFF2-40B4-BE49-F238E27FC236}">
                    <a16:creationId xmlns:a16="http://schemas.microsoft.com/office/drawing/2014/main" id="{F090C5D3-5938-2BB2-DFC4-687BF8FBB570}"/>
                  </a:ext>
                </a:extLst>
              </p:cNvPr>
              <p:cNvSpPr/>
              <p:nvPr/>
            </p:nvSpPr>
            <p:spPr>
              <a:xfrm>
                <a:off x="3576442" y="35217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E75C0CDA-F9E6-EA0A-1737-A49C7A9D0EDB}"/>
                  </a:ext>
                </a:extLst>
              </p:cNvPr>
              <p:cNvSpPr/>
              <p:nvPr/>
            </p:nvSpPr>
            <p:spPr>
              <a:xfrm rot="2150941" flipV="1">
                <a:off x="5220850" y="1912152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B044B24B-514B-D936-6E4E-C3A3E3ECEE07}"/>
                  </a:ext>
                </a:extLst>
              </p:cNvPr>
              <p:cNvSpPr/>
              <p:nvPr/>
            </p:nvSpPr>
            <p:spPr>
              <a:xfrm rot="19449059">
                <a:off x="5220850" y="622983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1" name="자유형: 도형 437">
                <a:extLst>
                  <a:ext uri="{FF2B5EF4-FFF2-40B4-BE49-F238E27FC236}">
                    <a16:creationId xmlns:a16="http://schemas.microsoft.com/office/drawing/2014/main" id="{E77C8803-7969-7A9E-1FE6-78D7EA2115EE}"/>
                  </a:ext>
                </a:extLst>
              </p:cNvPr>
              <p:cNvSpPr/>
              <p:nvPr/>
            </p:nvSpPr>
            <p:spPr>
              <a:xfrm flipV="1">
                <a:off x="4176712" y="668215"/>
                <a:ext cx="1205111" cy="1663460"/>
              </a:xfrm>
              <a:custGeom>
                <a:avLst/>
                <a:gdLst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9675 w 1209675"/>
                  <a:gd name="connsiteY4" fmla="*/ 881180 h 1663460"/>
                  <a:gd name="connsiteX5" fmla="*/ 1207393 w 1209675"/>
                  <a:gd name="connsiteY5" fmla="*/ 831730 h 1663460"/>
                  <a:gd name="connsiteX6" fmla="*/ 1209675 w 1209675"/>
                  <a:gd name="connsiteY6" fmla="*/ 782280 h 1663460"/>
                  <a:gd name="connsiteX7" fmla="*/ 1205110 w 1209675"/>
                  <a:gd name="connsiteY7" fmla="*/ 782273 h 1663460"/>
                  <a:gd name="connsiteX8" fmla="*/ 1190625 w 1209675"/>
                  <a:gd name="connsiteY8" fmla="*/ 468430 h 1663460"/>
                  <a:gd name="connsiteX9" fmla="*/ 865187 w 1209675"/>
                  <a:gd name="connsiteY9" fmla="*/ 58855 h 1663460"/>
                  <a:gd name="connsiteX10" fmla="*/ 0 w 1209675"/>
                  <a:gd name="connsiteY10" fmla="*/ 117 h 1663460"/>
                  <a:gd name="connsiteX11" fmla="*/ 144462 w 1209675"/>
                  <a:gd name="connsiteY11" fmla="*/ 465255 h 1663460"/>
                  <a:gd name="connsiteX12" fmla="*/ 153194 w 1209675"/>
                  <a:gd name="connsiteY12" fmla="*/ 674011 h 1663460"/>
                  <a:gd name="connsiteX13" fmla="*/ 159791 w 1209675"/>
                  <a:gd name="connsiteY13" fmla="*/ 831730 h 1663460"/>
                  <a:gd name="connsiteX14" fmla="*/ 153194 w 1209675"/>
                  <a:gd name="connsiteY14" fmla="*/ 989449 h 1663460"/>
                  <a:gd name="connsiteX15" fmla="*/ 144462 w 1209675"/>
                  <a:gd name="connsiteY15" fmla="*/ 1198205 h 1663460"/>
                  <a:gd name="connsiteX16" fmla="*/ 0 w 1209675"/>
                  <a:gd name="connsiteY16" fmla="*/ 1663343 h 1663460"/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7393 w 1209675"/>
                  <a:gd name="connsiteY4" fmla="*/ 831730 h 1663460"/>
                  <a:gd name="connsiteX5" fmla="*/ 1209675 w 1209675"/>
                  <a:gd name="connsiteY5" fmla="*/ 782280 h 1663460"/>
                  <a:gd name="connsiteX6" fmla="*/ 1205110 w 1209675"/>
                  <a:gd name="connsiteY6" fmla="*/ 782273 h 1663460"/>
                  <a:gd name="connsiteX7" fmla="*/ 1190625 w 1209675"/>
                  <a:gd name="connsiteY7" fmla="*/ 468430 h 1663460"/>
                  <a:gd name="connsiteX8" fmla="*/ 865187 w 1209675"/>
                  <a:gd name="connsiteY8" fmla="*/ 58855 h 1663460"/>
                  <a:gd name="connsiteX9" fmla="*/ 0 w 1209675"/>
                  <a:gd name="connsiteY9" fmla="*/ 117 h 1663460"/>
                  <a:gd name="connsiteX10" fmla="*/ 144462 w 1209675"/>
                  <a:gd name="connsiteY10" fmla="*/ 465255 h 1663460"/>
                  <a:gd name="connsiteX11" fmla="*/ 153194 w 1209675"/>
                  <a:gd name="connsiteY11" fmla="*/ 674011 h 1663460"/>
                  <a:gd name="connsiteX12" fmla="*/ 159791 w 1209675"/>
                  <a:gd name="connsiteY12" fmla="*/ 831730 h 1663460"/>
                  <a:gd name="connsiteX13" fmla="*/ 153194 w 1209675"/>
                  <a:gd name="connsiteY13" fmla="*/ 989449 h 1663460"/>
                  <a:gd name="connsiteX14" fmla="*/ 144462 w 1209675"/>
                  <a:gd name="connsiteY14" fmla="*/ 1198205 h 1663460"/>
                  <a:gd name="connsiteX15" fmla="*/ 0 w 1209675"/>
                  <a:gd name="connsiteY15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9791 w 1207393"/>
                  <a:gd name="connsiteY11" fmla="*/ 831730 h 1663460"/>
                  <a:gd name="connsiteX12" fmla="*/ 153194 w 1207393"/>
                  <a:gd name="connsiteY12" fmla="*/ 989449 h 1663460"/>
                  <a:gd name="connsiteX13" fmla="*/ 144462 w 1207393"/>
                  <a:gd name="connsiteY13" fmla="*/ 1198205 h 1663460"/>
                  <a:gd name="connsiteX14" fmla="*/ 0 w 1207393"/>
                  <a:gd name="connsiteY14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3194 w 1207393"/>
                  <a:gd name="connsiteY11" fmla="*/ 989449 h 1663460"/>
                  <a:gd name="connsiteX12" fmla="*/ 144462 w 1207393"/>
                  <a:gd name="connsiteY12" fmla="*/ 1198205 h 1663460"/>
                  <a:gd name="connsiteX13" fmla="*/ 0 w 1207393"/>
                  <a:gd name="connsiteY13" fmla="*/ 1663343 h 1663460"/>
                  <a:gd name="connsiteX0" fmla="*/ 0 w 1205110"/>
                  <a:gd name="connsiteY0" fmla="*/ 1663343 h 1663460"/>
                  <a:gd name="connsiteX1" fmla="*/ 865187 w 1205110"/>
                  <a:gd name="connsiteY1" fmla="*/ 1604605 h 1663460"/>
                  <a:gd name="connsiteX2" fmla="*/ 1190625 w 1205110"/>
                  <a:gd name="connsiteY2" fmla="*/ 1195030 h 1663460"/>
                  <a:gd name="connsiteX3" fmla="*/ 1205110 w 1205110"/>
                  <a:gd name="connsiteY3" fmla="*/ 881187 h 1663460"/>
                  <a:gd name="connsiteX4" fmla="*/ 1205110 w 1205110"/>
                  <a:gd name="connsiteY4" fmla="*/ 782273 h 1663460"/>
                  <a:gd name="connsiteX5" fmla="*/ 1190625 w 1205110"/>
                  <a:gd name="connsiteY5" fmla="*/ 468430 h 1663460"/>
                  <a:gd name="connsiteX6" fmla="*/ 865187 w 1205110"/>
                  <a:gd name="connsiteY6" fmla="*/ 58855 h 1663460"/>
                  <a:gd name="connsiteX7" fmla="*/ 0 w 1205110"/>
                  <a:gd name="connsiteY7" fmla="*/ 117 h 1663460"/>
                  <a:gd name="connsiteX8" fmla="*/ 144462 w 1205110"/>
                  <a:gd name="connsiteY8" fmla="*/ 465255 h 1663460"/>
                  <a:gd name="connsiteX9" fmla="*/ 153194 w 1205110"/>
                  <a:gd name="connsiteY9" fmla="*/ 674011 h 1663460"/>
                  <a:gd name="connsiteX10" fmla="*/ 153194 w 1205110"/>
                  <a:gd name="connsiteY10" fmla="*/ 989449 h 1663460"/>
                  <a:gd name="connsiteX11" fmla="*/ 144462 w 1205110"/>
                  <a:gd name="connsiteY11" fmla="*/ 1198205 h 1663460"/>
                  <a:gd name="connsiteX12" fmla="*/ 0 w 1205110"/>
                  <a:gd name="connsiteY12" fmla="*/ 1663343 h 166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5110" h="1663460">
                    <a:moveTo>
                      <a:pt x="0" y="1663343"/>
                    </a:moveTo>
                    <a:cubicBezTo>
                      <a:pt x="275696" y="1664930"/>
                      <a:pt x="745066" y="1650643"/>
                      <a:pt x="865187" y="1604605"/>
                    </a:cubicBezTo>
                    <a:cubicBezTo>
                      <a:pt x="992716" y="1533697"/>
                      <a:pt x="1171046" y="1272288"/>
                      <a:pt x="1190625" y="1195030"/>
                    </a:cubicBezTo>
                    <a:lnTo>
                      <a:pt x="1205110" y="881187"/>
                    </a:lnTo>
                    <a:lnTo>
                      <a:pt x="1205110" y="782273"/>
                    </a:lnTo>
                    <a:lnTo>
                      <a:pt x="1190625" y="468430"/>
                    </a:lnTo>
                    <a:cubicBezTo>
                      <a:pt x="1171046" y="391172"/>
                      <a:pt x="992716" y="129763"/>
                      <a:pt x="865187" y="58855"/>
                    </a:cubicBezTo>
                    <a:cubicBezTo>
                      <a:pt x="745066" y="12817"/>
                      <a:pt x="275696" y="-1470"/>
                      <a:pt x="0" y="117"/>
                    </a:cubicBezTo>
                    <a:cubicBezTo>
                      <a:pt x="48154" y="155163"/>
                      <a:pt x="137583" y="329259"/>
                      <a:pt x="144462" y="465255"/>
                    </a:cubicBezTo>
                    <a:cubicBezTo>
                      <a:pt x="145256" y="534311"/>
                      <a:pt x="149225" y="604161"/>
                      <a:pt x="153194" y="674011"/>
                    </a:cubicBezTo>
                    <a:lnTo>
                      <a:pt x="153194" y="989449"/>
                    </a:lnTo>
                    <a:cubicBezTo>
                      <a:pt x="149225" y="1059299"/>
                      <a:pt x="145256" y="1129149"/>
                      <a:pt x="144462" y="1198205"/>
                    </a:cubicBezTo>
                    <a:cubicBezTo>
                      <a:pt x="137583" y="1334201"/>
                      <a:pt x="48154" y="1508297"/>
                      <a:pt x="0" y="1663343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2" name="자유형: 도형 438">
                <a:extLst>
                  <a:ext uri="{FF2B5EF4-FFF2-40B4-BE49-F238E27FC236}">
                    <a16:creationId xmlns:a16="http://schemas.microsoft.com/office/drawing/2014/main" id="{5D41BED9-00B9-84D3-455F-9FEA84BD37E2}"/>
                  </a:ext>
                </a:extLst>
              </p:cNvPr>
              <p:cNvSpPr/>
              <p:nvPr/>
            </p:nvSpPr>
            <p:spPr>
              <a:xfrm flipV="1">
                <a:off x="4359274" y="1640311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3" name="자유형: 도형 439">
                <a:extLst>
                  <a:ext uri="{FF2B5EF4-FFF2-40B4-BE49-F238E27FC236}">
                    <a16:creationId xmlns:a16="http://schemas.microsoft.com/office/drawing/2014/main" id="{5B84B7BD-8D90-7C04-60CE-D8CD1B28D169}"/>
                  </a:ext>
                </a:extLst>
              </p:cNvPr>
              <p:cNvSpPr/>
              <p:nvPr/>
            </p:nvSpPr>
            <p:spPr>
              <a:xfrm>
                <a:off x="4359274" y="1081084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4" name="자유형: 도형 440">
                <a:extLst>
                  <a:ext uri="{FF2B5EF4-FFF2-40B4-BE49-F238E27FC236}">
                    <a16:creationId xmlns:a16="http://schemas.microsoft.com/office/drawing/2014/main" id="{53798929-2E06-C21E-50D3-21AE9B26E366}"/>
                  </a:ext>
                </a:extLst>
              </p:cNvPr>
              <p:cNvSpPr/>
              <p:nvPr/>
            </p:nvSpPr>
            <p:spPr>
              <a:xfrm>
                <a:off x="379079" y="654049"/>
                <a:ext cx="875979" cy="1684551"/>
              </a:xfrm>
              <a:custGeom>
                <a:avLst/>
                <a:gdLst>
                  <a:gd name="connsiteX0" fmla="*/ 875980 w 875980"/>
                  <a:gd name="connsiteY0" fmla="*/ 0 h 1684552"/>
                  <a:gd name="connsiteX1" fmla="*/ 706931 w 875980"/>
                  <a:gd name="connsiteY1" fmla="*/ 227960 h 1684552"/>
                  <a:gd name="connsiteX2" fmla="*/ 678756 w 875980"/>
                  <a:gd name="connsiteY2" fmla="*/ 581425 h 1684552"/>
                  <a:gd name="connsiteX3" fmla="*/ 678756 w 875980"/>
                  <a:gd name="connsiteY3" fmla="*/ 716364 h 1684552"/>
                  <a:gd name="connsiteX4" fmla="*/ 678756 w 875980"/>
                  <a:gd name="connsiteY4" fmla="*/ 968188 h 1684552"/>
                  <a:gd name="connsiteX5" fmla="*/ 678756 w 875980"/>
                  <a:gd name="connsiteY5" fmla="*/ 1103127 h 1684552"/>
                  <a:gd name="connsiteX6" fmla="*/ 706931 w 875980"/>
                  <a:gd name="connsiteY6" fmla="*/ 1456592 h 1684552"/>
                  <a:gd name="connsiteX7" fmla="*/ 875980 w 875980"/>
                  <a:gd name="connsiteY7" fmla="*/ 1684552 h 1684552"/>
                  <a:gd name="connsiteX8" fmla="*/ 358588 w 875980"/>
                  <a:gd name="connsiteY8" fmla="*/ 1646133 h 1684552"/>
                  <a:gd name="connsiteX9" fmla="*/ 81964 w 875980"/>
                  <a:gd name="connsiteY9" fmla="*/ 1413050 h 1684552"/>
                  <a:gd name="connsiteX10" fmla="*/ 0 w 875980"/>
                  <a:gd name="connsiteY10" fmla="*/ 1023725 h 1684552"/>
                  <a:gd name="connsiteX11" fmla="*/ 0 w 875980"/>
                  <a:gd name="connsiteY11" fmla="*/ 968188 h 1684552"/>
                  <a:gd name="connsiteX12" fmla="*/ 0 w 875980"/>
                  <a:gd name="connsiteY12" fmla="*/ 716364 h 1684552"/>
                  <a:gd name="connsiteX13" fmla="*/ 0 w 875980"/>
                  <a:gd name="connsiteY13" fmla="*/ 660827 h 1684552"/>
                  <a:gd name="connsiteX14" fmla="*/ 81964 w 875980"/>
                  <a:gd name="connsiteY14" fmla="*/ 271502 h 1684552"/>
                  <a:gd name="connsiteX15" fmla="*/ 358588 w 875980"/>
                  <a:gd name="connsiteY15" fmla="*/ 38419 h 1684552"/>
                  <a:gd name="connsiteX16" fmla="*/ 875980 w 875980"/>
                  <a:gd name="connsiteY16" fmla="*/ 0 h 168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5980" h="1684552">
                    <a:moveTo>
                      <a:pt x="875980" y="0"/>
                    </a:moveTo>
                    <a:cubicBezTo>
                      <a:pt x="799139" y="63180"/>
                      <a:pt x="722299" y="157096"/>
                      <a:pt x="706931" y="227960"/>
                    </a:cubicBezTo>
                    <a:lnTo>
                      <a:pt x="678756" y="581425"/>
                    </a:lnTo>
                    <a:lnTo>
                      <a:pt x="678756" y="716364"/>
                    </a:lnTo>
                    <a:lnTo>
                      <a:pt x="678756" y="968188"/>
                    </a:lnTo>
                    <a:lnTo>
                      <a:pt x="678756" y="1103127"/>
                    </a:lnTo>
                    <a:lnTo>
                      <a:pt x="706931" y="1456592"/>
                    </a:lnTo>
                    <a:cubicBezTo>
                      <a:pt x="722299" y="1527456"/>
                      <a:pt x="799139" y="1621372"/>
                      <a:pt x="875980" y="1684552"/>
                    </a:cubicBezTo>
                    <a:cubicBezTo>
                      <a:pt x="695832" y="1679430"/>
                      <a:pt x="505438" y="1692237"/>
                      <a:pt x="358588" y="1646133"/>
                    </a:cubicBezTo>
                    <a:cubicBezTo>
                      <a:pt x="243328" y="1587222"/>
                      <a:pt x="135752" y="1518065"/>
                      <a:pt x="81964" y="1413050"/>
                    </a:cubicBezTo>
                    <a:cubicBezTo>
                      <a:pt x="27387" y="1306494"/>
                      <a:pt x="14514" y="1139839"/>
                      <a:pt x="0" y="1023725"/>
                    </a:cubicBezTo>
                    <a:lnTo>
                      <a:pt x="0" y="968188"/>
                    </a:lnTo>
                    <a:lnTo>
                      <a:pt x="0" y="716364"/>
                    </a:lnTo>
                    <a:lnTo>
                      <a:pt x="0" y="660827"/>
                    </a:lnTo>
                    <a:cubicBezTo>
                      <a:pt x="14514" y="544713"/>
                      <a:pt x="27387" y="378058"/>
                      <a:pt x="81964" y="271502"/>
                    </a:cubicBezTo>
                    <a:cubicBezTo>
                      <a:pt x="135752" y="166487"/>
                      <a:pt x="243328" y="97330"/>
                      <a:pt x="358588" y="38419"/>
                    </a:cubicBezTo>
                    <a:cubicBezTo>
                      <a:pt x="505438" y="-7685"/>
                      <a:pt x="695832" y="5122"/>
                      <a:pt x="875980" y="0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1F63739-B408-6B3F-D39E-4B56D3DA4A09}"/>
                </a:ext>
              </a:extLst>
            </p:cNvPr>
            <p:cNvCxnSpPr>
              <a:cxnSpLocks/>
            </p:cNvCxnSpPr>
            <p:nvPr/>
          </p:nvCxnSpPr>
          <p:spPr>
            <a:xfrm>
              <a:off x="3823854" y="10224654"/>
              <a:ext cx="10203873" cy="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C091DC-D234-7B83-3ED9-EE0DBDBBDDCA}"/>
                </a:ext>
              </a:extLst>
            </p:cNvPr>
            <p:cNvSpPr txBox="1"/>
            <p:nvPr/>
          </p:nvSpPr>
          <p:spPr>
            <a:xfrm>
              <a:off x="9867950" y="9497128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9E5A1F-4EC4-5E24-71A2-6DD5C51B5C99}"/>
                </a:ext>
              </a:extLst>
            </p:cNvPr>
            <p:cNvSpPr txBox="1"/>
            <p:nvPr/>
          </p:nvSpPr>
          <p:spPr>
            <a:xfrm>
              <a:off x="2735243" y="9497128"/>
              <a:ext cx="4221109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 = 1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04095F4F-FE74-7D4E-AFE2-2E7A396A41AC}"/>
                </a:ext>
              </a:extLst>
            </p:cNvPr>
            <p:cNvCxnSpPr/>
            <p:nvPr/>
          </p:nvCxnSpPr>
          <p:spPr>
            <a:xfrm flipV="1">
              <a:off x="4659135" y="7601178"/>
              <a:ext cx="0" cy="1247785"/>
            </a:xfrm>
            <a:prstGeom prst="straightConnector1">
              <a:avLst/>
            </a:prstGeom>
            <a:noFill/>
            <a:ln w="76200" cap="flat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6A54-3582-12B3-EAD5-2A37B2F68BDB}"/>
                </a:ext>
              </a:extLst>
            </p:cNvPr>
            <p:cNvSpPr txBox="1"/>
            <p:nvPr/>
          </p:nvSpPr>
          <p:spPr>
            <a:xfrm>
              <a:off x="3687572" y="7597818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Input : </a:t>
              </a:r>
              <a:r>
                <a:rPr lang="en-US" altLang="ko-KR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Fy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DD96A6B-A7B7-6C4A-C9E2-87DA0FF3BE56}"/>
                </a:ext>
              </a:extLst>
            </p:cNvPr>
            <p:cNvSpPr txBox="1"/>
            <p:nvPr/>
          </p:nvSpPr>
          <p:spPr>
            <a:xfrm>
              <a:off x="2965319" y="7336022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8138AB-2460-AF22-87C5-89663F209ACC}"/>
                </a:ext>
              </a:extLst>
            </p:cNvPr>
            <p:cNvSpPr txBox="1"/>
            <p:nvPr/>
          </p:nvSpPr>
          <p:spPr>
            <a:xfrm>
              <a:off x="13868160" y="10224654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CD125F3-7D13-5629-0430-F33A77262AB3}"/>
                </a:ext>
              </a:extLst>
            </p:cNvPr>
            <p:cNvSpPr txBox="1"/>
            <p:nvPr/>
          </p:nvSpPr>
          <p:spPr>
            <a:xfrm>
              <a:off x="1072787" y="8914046"/>
              <a:ext cx="4221109" cy="475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y0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=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1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38952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043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제어가 마음대로 잘 되나요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 되지 않는다면 이번엔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PD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제어기를 설계하여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ex02_PD_Controller.py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코드를 작성해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2. PD Controller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PID control examples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C5BA68-9F9D-F32F-0F8E-DFC8D55A7015}"/>
              </a:ext>
            </a:extLst>
          </p:cNvPr>
          <p:cNvGrpSpPr/>
          <p:nvPr/>
        </p:nvGrpSpPr>
        <p:grpSpPr>
          <a:xfrm>
            <a:off x="1072787" y="7336022"/>
            <a:ext cx="13861727" cy="3425559"/>
            <a:chOff x="1072787" y="7336022"/>
            <a:chExt cx="13861727" cy="3425559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AF968F5-95FD-A0B6-1F92-5BDB09FA77BB}"/>
                </a:ext>
              </a:extLst>
            </p:cNvPr>
            <p:cNvCxnSpPr/>
            <p:nvPr/>
          </p:nvCxnSpPr>
          <p:spPr>
            <a:xfrm>
              <a:off x="3616036" y="10224654"/>
              <a:ext cx="11055927" cy="0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0DC1444-D658-777F-FD4C-08E8AC1516A0}"/>
                </a:ext>
              </a:extLst>
            </p:cNvPr>
            <p:cNvCxnSpPr/>
            <p:nvPr/>
          </p:nvCxnSpPr>
          <p:spPr>
            <a:xfrm flipV="1">
              <a:off x="3823854" y="7377545"/>
              <a:ext cx="0" cy="3075709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EF62516-59B2-D873-CC41-EF1D4C5A9DC6}"/>
                </a:ext>
              </a:extLst>
            </p:cNvPr>
            <p:cNvGrpSpPr/>
            <p:nvPr/>
          </p:nvGrpSpPr>
          <p:grpSpPr>
            <a:xfrm>
              <a:off x="3853162" y="8820162"/>
              <a:ext cx="1611946" cy="748134"/>
              <a:chOff x="299603" y="300114"/>
              <a:chExt cx="5154764" cy="2392425"/>
            </a:xfrm>
          </p:grpSpPr>
          <p:sp>
            <p:nvSpPr>
              <p:cNvPr id="45" name="자유형: 도형 428">
                <a:extLst>
                  <a:ext uri="{FF2B5EF4-FFF2-40B4-BE49-F238E27FC236}">
                    <a16:creationId xmlns:a16="http://schemas.microsoft.com/office/drawing/2014/main" id="{76E6AD9F-0067-3860-00AE-1DBCC85695B2}"/>
                  </a:ext>
                </a:extLst>
              </p:cNvPr>
              <p:cNvSpPr/>
              <p:nvPr/>
            </p:nvSpPr>
            <p:spPr>
              <a:xfrm>
                <a:off x="299603" y="300114"/>
                <a:ext cx="5154764" cy="2392425"/>
              </a:xfrm>
              <a:custGeom>
                <a:avLst/>
                <a:gdLst>
                  <a:gd name="connsiteX0" fmla="*/ 3260387 w 5154767"/>
                  <a:gd name="connsiteY0" fmla="*/ 1193 h 2392424"/>
                  <a:gd name="connsiteX1" fmla="*/ 3406560 w 5154767"/>
                  <a:gd name="connsiteY1" fmla="*/ 101456 h 2392424"/>
                  <a:gd name="connsiteX2" fmla="*/ 3422561 w 5154767"/>
                  <a:gd name="connsiteY2" fmla="*/ 173560 h 2392424"/>
                  <a:gd name="connsiteX3" fmla="*/ 4407011 w 5154767"/>
                  <a:gd name="connsiteY3" fmla="*/ 184430 h 2392424"/>
                  <a:gd name="connsiteX4" fmla="*/ 4949409 w 5154767"/>
                  <a:gd name="connsiteY4" fmla="*/ 450418 h 2392424"/>
                  <a:gd name="connsiteX5" fmla="*/ 5131949 w 5154767"/>
                  <a:gd name="connsiteY5" fmla="*/ 768552 h 2392424"/>
                  <a:gd name="connsiteX6" fmla="*/ 5131949 w 5154767"/>
                  <a:gd name="connsiteY6" fmla="*/ 1623875 h 2392424"/>
                  <a:gd name="connsiteX7" fmla="*/ 4949409 w 5154767"/>
                  <a:gd name="connsiteY7" fmla="*/ 1942009 h 2392424"/>
                  <a:gd name="connsiteX8" fmla="*/ 4407011 w 5154767"/>
                  <a:gd name="connsiteY8" fmla="*/ 2207996 h 2392424"/>
                  <a:gd name="connsiteX9" fmla="*/ 3422561 w 5154767"/>
                  <a:gd name="connsiteY9" fmla="*/ 2218866 h 2392424"/>
                  <a:gd name="connsiteX10" fmla="*/ 3406560 w 5154767"/>
                  <a:gd name="connsiteY10" fmla="*/ 2290968 h 2392424"/>
                  <a:gd name="connsiteX11" fmla="*/ 3250550 w 5154767"/>
                  <a:gd name="connsiteY11" fmla="*/ 2350486 h 2392424"/>
                  <a:gd name="connsiteX12" fmla="*/ 3307098 w 5154767"/>
                  <a:gd name="connsiteY12" fmla="*/ 2220141 h 2392424"/>
                  <a:gd name="connsiteX13" fmla="*/ 1100449 w 5154767"/>
                  <a:gd name="connsiteY13" fmla="*/ 2244505 h 2392424"/>
                  <a:gd name="connsiteX14" fmla="*/ 276415 w 5154767"/>
                  <a:gd name="connsiteY14" fmla="*/ 2088044 h 2392424"/>
                  <a:gd name="connsiteX15" fmla="*/ 5215 w 5154767"/>
                  <a:gd name="connsiteY15" fmla="*/ 1623872 h 2392424"/>
                  <a:gd name="connsiteX16" fmla="*/ 204 w 5154767"/>
                  <a:gd name="connsiteY16" fmla="*/ 1272568 h 2392424"/>
                  <a:gd name="connsiteX17" fmla="*/ 156 w 5154767"/>
                  <a:gd name="connsiteY17" fmla="*/ 1243153 h 2392424"/>
                  <a:gd name="connsiteX18" fmla="*/ 0 w 5154767"/>
                  <a:gd name="connsiteY18" fmla="*/ 1243156 h 2392424"/>
                  <a:gd name="connsiteX19" fmla="*/ 79 w 5154767"/>
                  <a:gd name="connsiteY19" fmla="*/ 1196213 h 2392424"/>
                  <a:gd name="connsiteX20" fmla="*/ 0 w 5154767"/>
                  <a:gd name="connsiteY20" fmla="*/ 1149271 h 2392424"/>
                  <a:gd name="connsiteX21" fmla="*/ 156 w 5154767"/>
                  <a:gd name="connsiteY21" fmla="*/ 1149273 h 2392424"/>
                  <a:gd name="connsiteX22" fmla="*/ 204 w 5154767"/>
                  <a:gd name="connsiteY22" fmla="*/ 1119861 h 2392424"/>
                  <a:gd name="connsiteX23" fmla="*/ 5215 w 5154767"/>
                  <a:gd name="connsiteY23" fmla="*/ 768554 h 2392424"/>
                  <a:gd name="connsiteX24" fmla="*/ 276415 w 5154767"/>
                  <a:gd name="connsiteY24" fmla="*/ 304382 h 2392424"/>
                  <a:gd name="connsiteX25" fmla="*/ 1100449 w 5154767"/>
                  <a:gd name="connsiteY25" fmla="*/ 147922 h 2392424"/>
                  <a:gd name="connsiteX26" fmla="*/ 3307099 w 5154767"/>
                  <a:gd name="connsiteY26" fmla="*/ 172286 h 2392424"/>
                  <a:gd name="connsiteX27" fmla="*/ 3250550 w 5154767"/>
                  <a:gd name="connsiteY27" fmla="*/ 41938 h 2392424"/>
                  <a:gd name="connsiteX28" fmla="*/ 3260387 w 5154767"/>
                  <a:gd name="connsiteY28" fmla="*/ 1193 h 2392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54767" h="2392424">
                    <a:moveTo>
                      <a:pt x="3260387" y="1193"/>
                    </a:moveTo>
                    <a:cubicBezTo>
                      <a:pt x="3294128" y="-9775"/>
                      <a:pt x="3385402" y="57356"/>
                      <a:pt x="3406560" y="101456"/>
                    </a:cubicBezTo>
                    <a:lnTo>
                      <a:pt x="3422561" y="173560"/>
                    </a:lnTo>
                    <a:lnTo>
                      <a:pt x="4407011" y="184430"/>
                    </a:lnTo>
                    <a:cubicBezTo>
                      <a:pt x="4641703" y="187906"/>
                      <a:pt x="4845102" y="348718"/>
                      <a:pt x="4949409" y="450418"/>
                    </a:cubicBezTo>
                    <a:cubicBezTo>
                      <a:pt x="5053717" y="552117"/>
                      <a:pt x="5101525" y="572977"/>
                      <a:pt x="5131949" y="768552"/>
                    </a:cubicBezTo>
                    <a:cubicBezTo>
                      <a:pt x="5162373" y="964127"/>
                      <a:pt x="5162373" y="1428299"/>
                      <a:pt x="5131949" y="1623875"/>
                    </a:cubicBezTo>
                    <a:cubicBezTo>
                      <a:pt x="5101525" y="1819450"/>
                      <a:pt x="5053717" y="1840309"/>
                      <a:pt x="4949409" y="1942009"/>
                    </a:cubicBezTo>
                    <a:cubicBezTo>
                      <a:pt x="4845102" y="2043708"/>
                      <a:pt x="4641703" y="2204521"/>
                      <a:pt x="4407011" y="2207996"/>
                    </a:cubicBezTo>
                    <a:lnTo>
                      <a:pt x="3422561" y="2218866"/>
                    </a:lnTo>
                    <a:lnTo>
                      <a:pt x="3406560" y="2290968"/>
                    </a:lnTo>
                    <a:cubicBezTo>
                      <a:pt x="3378350" y="2349768"/>
                      <a:pt x="3225488" y="2449512"/>
                      <a:pt x="3250550" y="2350486"/>
                    </a:cubicBezTo>
                    <a:lnTo>
                      <a:pt x="3307098" y="2220141"/>
                    </a:lnTo>
                    <a:lnTo>
                      <a:pt x="1100449" y="2244505"/>
                    </a:lnTo>
                    <a:cubicBezTo>
                      <a:pt x="662356" y="2245374"/>
                      <a:pt x="406802" y="2154974"/>
                      <a:pt x="276415" y="2088044"/>
                    </a:cubicBezTo>
                    <a:cubicBezTo>
                      <a:pt x="89761" y="1992230"/>
                      <a:pt x="9096" y="1786930"/>
                      <a:pt x="5215" y="1623872"/>
                    </a:cubicBezTo>
                    <a:cubicBezTo>
                      <a:pt x="1956" y="1486968"/>
                      <a:pt x="653" y="1388201"/>
                      <a:pt x="204" y="1272568"/>
                    </a:cubicBezTo>
                    <a:cubicBezTo>
                      <a:pt x="188" y="1262762"/>
                      <a:pt x="171" y="1252959"/>
                      <a:pt x="156" y="1243153"/>
                    </a:cubicBezTo>
                    <a:cubicBezTo>
                      <a:pt x="103" y="1243153"/>
                      <a:pt x="53" y="1243156"/>
                      <a:pt x="0" y="1243156"/>
                    </a:cubicBezTo>
                    <a:cubicBezTo>
                      <a:pt x="26" y="1227509"/>
                      <a:pt x="53" y="1211860"/>
                      <a:pt x="79" y="1196213"/>
                    </a:cubicBezTo>
                    <a:cubicBezTo>
                      <a:pt x="53" y="1180566"/>
                      <a:pt x="26" y="1164918"/>
                      <a:pt x="0" y="1149271"/>
                    </a:cubicBezTo>
                    <a:cubicBezTo>
                      <a:pt x="53" y="1149271"/>
                      <a:pt x="103" y="1149273"/>
                      <a:pt x="156" y="1149273"/>
                    </a:cubicBezTo>
                    <a:cubicBezTo>
                      <a:pt x="171" y="1139470"/>
                      <a:pt x="188" y="1129664"/>
                      <a:pt x="204" y="1119861"/>
                    </a:cubicBezTo>
                    <a:cubicBezTo>
                      <a:pt x="653" y="1004225"/>
                      <a:pt x="1956" y="905459"/>
                      <a:pt x="5215" y="768554"/>
                    </a:cubicBezTo>
                    <a:cubicBezTo>
                      <a:pt x="9096" y="605497"/>
                      <a:pt x="89761" y="400197"/>
                      <a:pt x="276415" y="304382"/>
                    </a:cubicBezTo>
                    <a:cubicBezTo>
                      <a:pt x="406802" y="237452"/>
                      <a:pt x="662356" y="147052"/>
                      <a:pt x="1100449" y="147922"/>
                    </a:cubicBezTo>
                    <a:lnTo>
                      <a:pt x="3307099" y="172286"/>
                    </a:lnTo>
                    <a:lnTo>
                      <a:pt x="3250550" y="41938"/>
                    </a:lnTo>
                    <a:cubicBezTo>
                      <a:pt x="3244285" y="17182"/>
                      <a:pt x="3249139" y="4848"/>
                      <a:pt x="3260387" y="1193"/>
                    </a:cubicBezTo>
                    <a:close/>
                  </a:path>
                </a:pathLst>
              </a:custGeom>
              <a:solidFill>
                <a:srgbClr val="00B4ED"/>
              </a:solidFill>
              <a:ln w="3175" cap="flat" cmpd="sng" algn="ctr">
                <a:solidFill>
                  <a:srgbClr val="795548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8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6" name="자유형: 도형 429">
                <a:extLst>
                  <a:ext uri="{FF2B5EF4-FFF2-40B4-BE49-F238E27FC236}">
                    <a16:creationId xmlns:a16="http://schemas.microsoft.com/office/drawing/2014/main" id="{28EC129F-E7CF-FF50-3A22-EB5290B4C1D3}"/>
                  </a:ext>
                </a:extLst>
              </p:cNvPr>
              <p:cNvSpPr/>
              <p:nvPr/>
            </p:nvSpPr>
            <p:spPr>
              <a:xfrm>
                <a:off x="3371850" y="629908"/>
                <a:ext cx="914399" cy="1732837"/>
              </a:xfrm>
              <a:custGeom>
                <a:avLst/>
                <a:gdLst>
                  <a:gd name="connsiteX0" fmla="*/ 666750 w 914399"/>
                  <a:gd name="connsiteY0" fmla="*/ 0 h 1732836"/>
                  <a:gd name="connsiteX1" fmla="*/ 892969 w 914399"/>
                  <a:gd name="connsiteY1" fmla="*/ 466725 h 1732836"/>
                  <a:gd name="connsiteX2" fmla="*/ 914399 w 914399"/>
                  <a:gd name="connsiteY2" fmla="*/ 857049 h 1732836"/>
                  <a:gd name="connsiteX3" fmla="*/ 911989 w 914399"/>
                  <a:gd name="connsiteY3" fmla="*/ 866418 h 1732836"/>
                  <a:gd name="connsiteX4" fmla="*/ 914399 w 914399"/>
                  <a:gd name="connsiteY4" fmla="*/ 875787 h 1732836"/>
                  <a:gd name="connsiteX5" fmla="*/ 892969 w 914399"/>
                  <a:gd name="connsiteY5" fmla="*/ 1266111 h 1732836"/>
                  <a:gd name="connsiteX6" fmla="*/ 666750 w 914399"/>
                  <a:gd name="connsiteY6" fmla="*/ 1732836 h 1732836"/>
                  <a:gd name="connsiteX7" fmla="*/ 0 w 914399"/>
                  <a:gd name="connsiteY7" fmla="*/ 1613773 h 1732836"/>
                  <a:gd name="connsiteX8" fmla="*/ 100013 w 914399"/>
                  <a:gd name="connsiteY8" fmla="*/ 1070848 h 1732836"/>
                  <a:gd name="connsiteX9" fmla="*/ 100864 w 914399"/>
                  <a:gd name="connsiteY9" fmla="*/ 1062157 h 1732836"/>
                  <a:gd name="connsiteX10" fmla="*/ 100013 w 914399"/>
                  <a:gd name="connsiteY10" fmla="*/ 1062038 h 1732836"/>
                  <a:gd name="connsiteX11" fmla="*/ 102954 w 914399"/>
                  <a:gd name="connsiteY11" fmla="*/ 1040822 h 1732836"/>
                  <a:gd name="connsiteX12" fmla="*/ 110766 w 914399"/>
                  <a:gd name="connsiteY12" fmla="*/ 961050 h 1732836"/>
                  <a:gd name="connsiteX13" fmla="*/ 115975 w 914399"/>
                  <a:gd name="connsiteY13" fmla="*/ 866418 h 1732836"/>
                  <a:gd name="connsiteX14" fmla="*/ 110766 w 914399"/>
                  <a:gd name="connsiteY14" fmla="*/ 771786 h 1732836"/>
                  <a:gd name="connsiteX15" fmla="*/ 102954 w 914399"/>
                  <a:gd name="connsiteY15" fmla="*/ 692014 h 1732836"/>
                  <a:gd name="connsiteX16" fmla="*/ 100013 w 914399"/>
                  <a:gd name="connsiteY16" fmla="*/ 670798 h 1732836"/>
                  <a:gd name="connsiteX17" fmla="*/ 100864 w 914399"/>
                  <a:gd name="connsiteY17" fmla="*/ 670680 h 1732836"/>
                  <a:gd name="connsiteX18" fmla="*/ 100013 w 914399"/>
                  <a:gd name="connsiteY18" fmla="*/ 661988 h 1732836"/>
                  <a:gd name="connsiteX19" fmla="*/ 0 w 914399"/>
                  <a:gd name="connsiteY19" fmla="*/ 119063 h 1732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399" h="1732836">
                    <a:moveTo>
                      <a:pt x="666750" y="0"/>
                    </a:moveTo>
                    <a:cubicBezTo>
                      <a:pt x="816769" y="56356"/>
                      <a:pt x="857918" y="322230"/>
                      <a:pt x="892969" y="466725"/>
                    </a:cubicBezTo>
                    <a:cubicBezTo>
                      <a:pt x="905669" y="519080"/>
                      <a:pt x="914399" y="742750"/>
                      <a:pt x="914399" y="857049"/>
                    </a:cubicBezTo>
                    <a:lnTo>
                      <a:pt x="911989" y="866418"/>
                    </a:lnTo>
                    <a:lnTo>
                      <a:pt x="914399" y="875787"/>
                    </a:lnTo>
                    <a:cubicBezTo>
                      <a:pt x="914399" y="990086"/>
                      <a:pt x="905669" y="1213756"/>
                      <a:pt x="892969" y="1266111"/>
                    </a:cubicBezTo>
                    <a:cubicBezTo>
                      <a:pt x="857918" y="1410606"/>
                      <a:pt x="816769" y="1676480"/>
                      <a:pt x="666750" y="1732836"/>
                    </a:cubicBezTo>
                    <a:lnTo>
                      <a:pt x="0" y="1613773"/>
                    </a:lnTo>
                    <a:cubicBezTo>
                      <a:pt x="46037" y="1446292"/>
                      <a:pt x="83344" y="1228010"/>
                      <a:pt x="100013" y="1070848"/>
                    </a:cubicBezTo>
                    <a:lnTo>
                      <a:pt x="100864" y="1062157"/>
                    </a:lnTo>
                    <a:lnTo>
                      <a:pt x="100013" y="1062038"/>
                    </a:lnTo>
                    <a:lnTo>
                      <a:pt x="102954" y="1040822"/>
                    </a:lnTo>
                    <a:lnTo>
                      <a:pt x="110766" y="961050"/>
                    </a:lnTo>
                    <a:lnTo>
                      <a:pt x="115975" y="866418"/>
                    </a:lnTo>
                    <a:lnTo>
                      <a:pt x="110766" y="771786"/>
                    </a:lnTo>
                    <a:lnTo>
                      <a:pt x="102954" y="692014"/>
                    </a:lnTo>
                    <a:lnTo>
                      <a:pt x="100013" y="670798"/>
                    </a:lnTo>
                    <a:lnTo>
                      <a:pt x="100864" y="670680"/>
                    </a:lnTo>
                    <a:lnTo>
                      <a:pt x="100013" y="661988"/>
                    </a:lnTo>
                    <a:cubicBezTo>
                      <a:pt x="83344" y="504826"/>
                      <a:pt x="46037" y="286544"/>
                      <a:pt x="0" y="11906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7" name="자유형: 도형 430">
                <a:extLst>
                  <a:ext uri="{FF2B5EF4-FFF2-40B4-BE49-F238E27FC236}">
                    <a16:creationId xmlns:a16="http://schemas.microsoft.com/office/drawing/2014/main" id="{5AB501D3-9AB0-A3C0-AA30-4200A55F4AF1}"/>
                  </a:ext>
                </a:extLst>
              </p:cNvPr>
              <p:cNvSpPr/>
              <p:nvPr/>
            </p:nvSpPr>
            <p:spPr>
              <a:xfrm>
                <a:off x="1090612" y="704559"/>
                <a:ext cx="742949" cy="1583532"/>
              </a:xfrm>
              <a:custGeom>
                <a:avLst/>
                <a:gdLst>
                  <a:gd name="connsiteX0" fmla="*/ 176212 w 742949"/>
                  <a:gd name="connsiteY0" fmla="*/ 0 h 1583531"/>
                  <a:gd name="connsiteX1" fmla="*/ 742949 w 742949"/>
                  <a:gd name="connsiteY1" fmla="*/ 23812 h 1583531"/>
                  <a:gd name="connsiteX2" fmla="*/ 685800 w 742949"/>
                  <a:gd name="connsiteY2" fmla="*/ 347663 h 1583531"/>
                  <a:gd name="connsiteX3" fmla="*/ 663587 w 742949"/>
                  <a:gd name="connsiteY3" fmla="*/ 785552 h 1583531"/>
                  <a:gd name="connsiteX4" fmla="*/ 663432 w 742949"/>
                  <a:gd name="connsiteY4" fmla="*/ 791766 h 1583531"/>
                  <a:gd name="connsiteX5" fmla="*/ 663587 w 742949"/>
                  <a:gd name="connsiteY5" fmla="*/ 797979 h 1583531"/>
                  <a:gd name="connsiteX6" fmla="*/ 685800 w 742949"/>
                  <a:gd name="connsiteY6" fmla="*/ 1235868 h 1583531"/>
                  <a:gd name="connsiteX7" fmla="*/ 742949 w 742949"/>
                  <a:gd name="connsiteY7" fmla="*/ 1559719 h 1583531"/>
                  <a:gd name="connsiteX8" fmla="*/ 176212 w 742949"/>
                  <a:gd name="connsiteY8" fmla="*/ 1583531 h 1583531"/>
                  <a:gd name="connsiteX9" fmla="*/ 11906 w 742949"/>
                  <a:gd name="connsiteY9" fmla="*/ 1185862 h 1583531"/>
                  <a:gd name="connsiteX10" fmla="*/ 0 w 742949"/>
                  <a:gd name="connsiteY10" fmla="*/ 792955 h 1583531"/>
                  <a:gd name="connsiteX11" fmla="*/ 302 w 742949"/>
                  <a:gd name="connsiteY11" fmla="*/ 791766 h 1583531"/>
                  <a:gd name="connsiteX12" fmla="*/ 0 w 742949"/>
                  <a:gd name="connsiteY12" fmla="*/ 790576 h 1583531"/>
                  <a:gd name="connsiteX13" fmla="*/ 11906 w 742949"/>
                  <a:gd name="connsiteY13" fmla="*/ 397669 h 1583531"/>
                  <a:gd name="connsiteX14" fmla="*/ 176212 w 742949"/>
                  <a:gd name="connsiteY14" fmla="*/ 0 h 15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42949" h="1583531">
                    <a:moveTo>
                      <a:pt x="176212" y="0"/>
                    </a:moveTo>
                    <a:lnTo>
                      <a:pt x="742949" y="23812"/>
                    </a:lnTo>
                    <a:cubicBezTo>
                      <a:pt x="717549" y="120650"/>
                      <a:pt x="692151" y="243681"/>
                      <a:pt x="685800" y="347663"/>
                    </a:cubicBezTo>
                    <a:cubicBezTo>
                      <a:pt x="678061" y="447080"/>
                      <a:pt x="668982" y="620167"/>
                      <a:pt x="663587" y="785552"/>
                    </a:cubicBezTo>
                    <a:lnTo>
                      <a:pt x="663432" y="791766"/>
                    </a:lnTo>
                    <a:lnTo>
                      <a:pt x="663587" y="797979"/>
                    </a:lnTo>
                    <a:cubicBezTo>
                      <a:pt x="668982" y="963364"/>
                      <a:pt x="678061" y="1136451"/>
                      <a:pt x="685800" y="1235868"/>
                    </a:cubicBezTo>
                    <a:cubicBezTo>
                      <a:pt x="692151" y="1339850"/>
                      <a:pt x="717549" y="1462881"/>
                      <a:pt x="742949" y="1559719"/>
                    </a:cubicBezTo>
                    <a:lnTo>
                      <a:pt x="176212" y="1583531"/>
                    </a:lnTo>
                    <a:cubicBezTo>
                      <a:pt x="45243" y="1520031"/>
                      <a:pt x="16668" y="1292224"/>
                      <a:pt x="11906" y="1185862"/>
                    </a:cubicBezTo>
                    <a:lnTo>
                      <a:pt x="0" y="792955"/>
                    </a:lnTo>
                    <a:lnTo>
                      <a:pt x="302" y="791766"/>
                    </a:lnTo>
                    <a:lnTo>
                      <a:pt x="0" y="790576"/>
                    </a:lnTo>
                    <a:lnTo>
                      <a:pt x="11906" y="397669"/>
                    </a:lnTo>
                    <a:cubicBezTo>
                      <a:pt x="16668" y="291307"/>
                      <a:pt x="45243" y="63500"/>
                      <a:pt x="176212" y="0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E7AEC81F-E04D-45FF-F71F-55FDC95CD212}"/>
                  </a:ext>
                </a:extLst>
              </p:cNvPr>
              <p:cNvGrpSpPr/>
              <p:nvPr/>
            </p:nvGrpSpPr>
            <p:grpSpPr>
              <a:xfrm flipV="1">
                <a:off x="1384567" y="229121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60" name="자유형: 도형 443">
                  <a:extLst>
                    <a:ext uri="{FF2B5EF4-FFF2-40B4-BE49-F238E27FC236}">
                      <a16:creationId xmlns:a16="http://schemas.microsoft.com/office/drawing/2014/main" id="{9D1EA854-C268-76E8-8BD0-E72B4CA5C650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61" name="자유형: 도형 444">
                  <a:extLst>
                    <a:ext uri="{FF2B5EF4-FFF2-40B4-BE49-F238E27FC236}">
                      <a16:creationId xmlns:a16="http://schemas.microsoft.com/office/drawing/2014/main" id="{232B7984-E42B-D719-483F-537384CE2455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62D6850A-5DAE-99D4-54E0-64597F1730E9}"/>
                  </a:ext>
                </a:extLst>
              </p:cNvPr>
              <p:cNvGrpSpPr/>
              <p:nvPr/>
            </p:nvGrpSpPr>
            <p:grpSpPr>
              <a:xfrm>
                <a:off x="1384567" y="53976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58" name="자유형: 도형 441">
                  <a:extLst>
                    <a:ext uri="{FF2B5EF4-FFF2-40B4-BE49-F238E27FC236}">
                      <a16:creationId xmlns:a16="http://schemas.microsoft.com/office/drawing/2014/main" id="{C6A8C1EB-7519-CDA8-3938-40D65369CCEB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9" name="자유형: 도형 442">
                  <a:extLst>
                    <a:ext uri="{FF2B5EF4-FFF2-40B4-BE49-F238E27FC236}">
                      <a16:creationId xmlns:a16="http://schemas.microsoft.com/office/drawing/2014/main" id="{B79F5FE1-2079-A9FE-CBA6-15975B54174C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sp>
            <p:nvSpPr>
              <p:cNvPr id="50" name="자유형: 도형 433">
                <a:extLst>
                  <a:ext uri="{FF2B5EF4-FFF2-40B4-BE49-F238E27FC236}">
                    <a16:creationId xmlns:a16="http://schemas.microsoft.com/office/drawing/2014/main" id="{42868384-EC5E-372C-89A9-15826FF2E81C}"/>
                  </a:ext>
                </a:extLst>
              </p:cNvPr>
              <p:cNvSpPr/>
              <p:nvPr/>
            </p:nvSpPr>
            <p:spPr>
              <a:xfrm flipV="1">
                <a:off x="3576442" y="246191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1" name="자유형: 도형 434">
                <a:extLst>
                  <a:ext uri="{FF2B5EF4-FFF2-40B4-BE49-F238E27FC236}">
                    <a16:creationId xmlns:a16="http://schemas.microsoft.com/office/drawing/2014/main" id="{73F5DE0D-C5FC-3B94-C5A4-530B4762EA74}"/>
                  </a:ext>
                </a:extLst>
              </p:cNvPr>
              <p:cNvSpPr/>
              <p:nvPr/>
            </p:nvSpPr>
            <p:spPr>
              <a:xfrm>
                <a:off x="3576442" y="35217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981534D3-C562-8B64-7BFE-6B5FEF567F26}"/>
                  </a:ext>
                </a:extLst>
              </p:cNvPr>
              <p:cNvSpPr/>
              <p:nvPr/>
            </p:nvSpPr>
            <p:spPr>
              <a:xfrm rot="2150941" flipV="1">
                <a:off x="5220850" y="1912152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A0D96160-E76A-8DA0-19D9-76C5B41985D0}"/>
                  </a:ext>
                </a:extLst>
              </p:cNvPr>
              <p:cNvSpPr/>
              <p:nvPr/>
            </p:nvSpPr>
            <p:spPr>
              <a:xfrm rot="19449059">
                <a:off x="5220850" y="622983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4" name="자유형: 도형 437">
                <a:extLst>
                  <a:ext uri="{FF2B5EF4-FFF2-40B4-BE49-F238E27FC236}">
                    <a16:creationId xmlns:a16="http://schemas.microsoft.com/office/drawing/2014/main" id="{FBE27C3F-E7B8-5F0D-39E1-900FA65D6B4A}"/>
                  </a:ext>
                </a:extLst>
              </p:cNvPr>
              <p:cNvSpPr/>
              <p:nvPr/>
            </p:nvSpPr>
            <p:spPr>
              <a:xfrm flipV="1">
                <a:off x="4176712" y="668215"/>
                <a:ext cx="1205111" cy="1663460"/>
              </a:xfrm>
              <a:custGeom>
                <a:avLst/>
                <a:gdLst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9675 w 1209675"/>
                  <a:gd name="connsiteY4" fmla="*/ 881180 h 1663460"/>
                  <a:gd name="connsiteX5" fmla="*/ 1207393 w 1209675"/>
                  <a:gd name="connsiteY5" fmla="*/ 831730 h 1663460"/>
                  <a:gd name="connsiteX6" fmla="*/ 1209675 w 1209675"/>
                  <a:gd name="connsiteY6" fmla="*/ 782280 h 1663460"/>
                  <a:gd name="connsiteX7" fmla="*/ 1205110 w 1209675"/>
                  <a:gd name="connsiteY7" fmla="*/ 782273 h 1663460"/>
                  <a:gd name="connsiteX8" fmla="*/ 1190625 w 1209675"/>
                  <a:gd name="connsiteY8" fmla="*/ 468430 h 1663460"/>
                  <a:gd name="connsiteX9" fmla="*/ 865187 w 1209675"/>
                  <a:gd name="connsiteY9" fmla="*/ 58855 h 1663460"/>
                  <a:gd name="connsiteX10" fmla="*/ 0 w 1209675"/>
                  <a:gd name="connsiteY10" fmla="*/ 117 h 1663460"/>
                  <a:gd name="connsiteX11" fmla="*/ 144462 w 1209675"/>
                  <a:gd name="connsiteY11" fmla="*/ 465255 h 1663460"/>
                  <a:gd name="connsiteX12" fmla="*/ 153194 w 1209675"/>
                  <a:gd name="connsiteY12" fmla="*/ 674011 h 1663460"/>
                  <a:gd name="connsiteX13" fmla="*/ 159791 w 1209675"/>
                  <a:gd name="connsiteY13" fmla="*/ 831730 h 1663460"/>
                  <a:gd name="connsiteX14" fmla="*/ 153194 w 1209675"/>
                  <a:gd name="connsiteY14" fmla="*/ 989449 h 1663460"/>
                  <a:gd name="connsiteX15" fmla="*/ 144462 w 1209675"/>
                  <a:gd name="connsiteY15" fmla="*/ 1198205 h 1663460"/>
                  <a:gd name="connsiteX16" fmla="*/ 0 w 1209675"/>
                  <a:gd name="connsiteY16" fmla="*/ 1663343 h 1663460"/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7393 w 1209675"/>
                  <a:gd name="connsiteY4" fmla="*/ 831730 h 1663460"/>
                  <a:gd name="connsiteX5" fmla="*/ 1209675 w 1209675"/>
                  <a:gd name="connsiteY5" fmla="*/ 782280 h 1663460"/>
                  <a:gd name="connsiteX6" fmla="*/ 1205110 w 1209675"/>
                  <a:gd name="connsiteY6" fmla="*/ 782273 h 1663460"/>
                  <a:gd name="connsiteX7" fmla="*/ 1190625 w 1209675"/>
                  <a:gd name="connsiteY7" fmla="*/ 468430 h 1663460"/>
                  <a:gd name="connsiteX8" fmla="*/ 865187 w 1209675"/>
                  <a:gd name="connsiteY8" fmla="*/ 58855 h 1663460"/>
                  <a:gd name="connsiteX9" fmla="*/ 0 w 1209675"/>
                  <a:gd name="connsiteY9" fmla="*/ 117 h 1663460"/>
                  <a:gd name="connsiteX10" fmla="*/ 144462 w 1209675"/>
                  <a:gd name="connsiteY10" fmla="*/ 465255 h 1663460"/>
                  <a:gd name="connsiteX11" fmla="*/ 153194 w 1209675"/>
                  <a:gd name="connsiteY11" fmla="*/ 674011 h 1663460"/>
                  <a:gd name="connsiteX12" fmla="*/ 159791 w 1209675"/>
                  <a:gd name="connsiteY12" fmla="*/ 831730 h 1663460"/>
                  <a:gd name="connsiteX13" fmla="*/ 153194 w 1209675"/>
                  <a:gd name="connsiteY13" fmla="*/ 989449 h 1663460"/>
                  <a:gd name="connsiteX14" fmla="*/ 144462 w 1209675"/>
                  <a:gd name="connsiteY14" fmla="*/ 1198205 h 1663460"/>
                  <a:gd name="connsiteX15" fmla="*/ 0 w 1209675"/>
                  <a:gd name="connsiteY15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9791 w 1207393"/>
                  <a:gd name="connsiteY11" fmla="*/ 831730 h 1663460"/>
                  <a:gd name="connsiteX12" fmla="*/ 153194 w 1207393"/>
                  <a:gd name="connsiteY12" fmla="*/ 989449 h 1663460"/>
                  <a:gd name="connsiteX13" fmla="*/ 144462 w 1207393"/>
                  <a:gd name="connsiteY13" fmla="*/ 1198205 h 1663460"/>
                  <a:gd name="connsiteX14" fmla="*/ 0 w 1207393"/>
                  <a:gd name="connsiteY14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3194 w 1207393"/>
                  <a:gd name="connsiteY11" fmla="*/ 989449 h 1663460"/>
                  <a:gd name="connsiteX12" fmla="*/ 144462 w 1207393"/>
                  <a:gd name="connsiteY12" fmla="*/ 1198205 h 1663460"/>
                  <a:gd name="connsiteX13" fmla="*/ 0 w 1207393"/>
                  <a:gd name="connsiteY13" fmla="*/ 1663343 h 1663460"/>
                  <a:gd name="connsiteX0" fmla="*/ 0 w 1205110"/>
                  <a:gd name="connsiteY0" fmla="*/ 1663343 h 1663460"/>
                  <a:gd name="connsiteX1" fmla="*/ 865187 w 1205110"/>
                  <a:gd name="connsiteY1" fmla="*/ 1604605 h 1663460"/>
                  <a:gd name="connsiteX2" fmla="*/ 1190625 w 1205110"/>
                  <a:gd name="connsiteY2" fmla="*/ 1195030 h 1663460"/>
                  <a:gd name="connsiteX3" fmla="*/ 1205110 w 1205110"/>
                  <a:gd name="connsiteY3" fmla="*/ 881187 h 1663460"/>
                  <a:gd name="connsiteX4" fmla="*/ 1205110 w 1205110"/>
                  <a:gd name="connsiteY4" fmla="*/ 782273 h 1663460"/>
                  <a:gd name="connsiteX5" fmla="*/ 1190625 w 1205110"/>
                  <a:gd name="connsiteY5" fmla="*/ 468430 h 1663460"/>
                  <a:gd name="connsiteX6" fmla="*/ 865187 w 1205110"/>
                  <a:gd name="connsiteY6" fmla="*/ 58855 h 1663460"/>
                  <a:gd name="connsiteX7" fmla="*/ 0 w 1205110"/>
                  <a:gd name="connsiteY7" fmla="*/ 117 h 1663460"/>
                  <a:gd name="connsiteX8" fmla="*/ 144462 w 1205110"/>
                  <a:gd name="connsiteY8" fmla="*/ 465255 h 1663460"/>
                  <a:gd name="connsiteX9" fmla="*/ 153194 w 1205110"/>
                  <a:gd name="connsiteY9" fmla="*/ 674011 h 1663460"/>
                  <a:gd name="connsiteX10" fmla="*/ 153194 w 1205110"/>
                  <a:gd name="connsiteY10" fmla="*/ 989449 h 1663460"/>
                  <a:gd name="connsiteX11" fmla="*/ 144462 w 1205110"/>
                  <a:gd name="connsiteY11" fmla="*/ 1198205 h 1663460"/>
                  <a:gd name="connsiteX12" fmla="*/ 0 w 1205110"/>
                  <a:gd name="connsiteY12" fmla="*/ 1663343 h 166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5110" h="1663460">
                    <a:moveTo>
                      <a:pt x="0" y="1663343"/>
                    </a:moveTo>
                    <a:cubicBezTo>
                      <a:pt x="275696" y="1664930"/>
                      <a:pt x="745066" y="1650643"/>
                      <a:pt x="865187" y="1604605"/>
                    </a:cubicBezTo>
                    <a:cubicBezTo>
                      <a:pt x="992716" y="1533697"/>
                      <a:pt x="1171046" y="1272288"/>
                      <a:pt x="1190625" y="1195030"/>
                    </a:cubicBezTo>
                    <a:lnTo>
                      <a:pt x="1205110" y="881187"/>
                    </a:lnTo>
                    <a:lnTo>
                      <a:pt x="1205110" y="782273"/>
                    </a:lnTo>
                    <a:lnTo>
                      <a:pt x="1190625" y="468430"/>
                    </a:lnTo>
                    <a:cubicBezTo>
                      <a:pt x="1171046" y="391172"/>
                      <a:pt x="992716" y="129763"/>
                      <a:pt x="865187" y="58855"/>
                    </a:cubicBezTo>
                    <a:cubicBezTo>
                      <a:pt x="745066" y="12817"/>
                      <a:pt x="275696" y="-1470"/>
                      <a:pt x="0" y="117"/>
                    </a:cubicBezTo>
                    <a:cubicBezTo>
                      <a:pt x="48154" y="155163"/>
                      <a:pt x="137583" y="329259"/>
                      <a:pt x="144462" y="465255"/>
                    </a:cubicBezTo>
                    <a:cubicBezTo>
                      <a:pt x="145256" y="534311"/>
                      <a:pt x="149225" y="604161"/>
                      <a:pt x="153194" y="674011"/>
                    </a:cubicBezTo>
                    <a:lnTo>
                      <a:pt x="153194" y="989449"/>
                    </a:lnTo>
                    <a:cubicBezTo>
                      <a:pt x="149225" y="1059299"/>
                      <a:pt x="145256" y="1129149"/>
                      <a:pt x="144462" y="1198205"/>
                    </a:cubicBezTo>
                    <a:cubicBezTo>
                      <a:pt x="137583" y="1334201"/>
                      <a:pt x="48154" y="1508297"/>
                      <a:pt x="0" y="1663343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5" name="자유형: 도형 438">
                <a:extLst>
                  <a:ext uri="{FF2B5EF4-FFF2-40B4-BE49-F238E27FC236}">
                    <a16:creationId xmlns:a16="http://schemas.microsoft.com/office/drawing/2014/main" id="{E393ACC4-F838-B267-E4F7-9A18E2054343}"/>
                  </a:ext>
                </a:extLst>
              </p:cNvPr>
              <p:cNvSpPr/>
              <p:nvPr/>
            </p:nvSpPr>
            <p:spPr>
              <a:xfrm flipV="1">
                <a:off x="4359274" y="1640311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6" name="자유형: 도형 439">
                <a:extLst>
                  <a:ext uri="{FF2B5EF4-FFF2-40B4-BE49-F238E27FC236}">
                    <a16:creationId xmlns:a16="http://schemas.microsoft.com/office/drawing/2014/main" id="{4FBCA708-14E2-D300-ED7E-34591D2D6FB7}"/>
                  </a:ext>
                </a:extLst>
              </p:cNvPr>
              <p:cNvSpPr/>
              <p:nvPr/>
            </p:nvSpPr>
            <p:spPr>
              <a:xfrm>
                <a:off x="4359274" y="1081084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7" name="자유형: 도형 440">
                <a:extLst>
                  <a:ext uri="{FF2B5EF4-FFF2-40B4-BE49-F238E27FC236}">
                    <a16:creationId xmlns:a16="http://schemas.microsoft.com/office/drawing/2014/main" id="{DA43F2FB-002A-43B8-6852-0048828BB2D1}"/>
                  </a:ext>
                </a:extLst>
              </p:cNvPr>
              <p:cNvSpPr/>
              <p:nvPr/>
            </p:nvSpPr>
            <p:spPr>
              <a:xfrm>
                <a:off x="379079" y="654049"/>
                <a:ext cx="875979" cy="1684551"/>
              </a:xfrm>
              <a:custGeom>
                <a:avLst/>
                <a:gdLst>
                  <a:gd name="connsiteX0" fmla="*/ 875980 w 875980"/>
                  <a:gd name="connsiteY0" fmla="*/ 0 h 1684552"/>
                  <a:gd name="connsiteX1" fmla="*/ 706931 w 875980"/>
                  <a:gd name="connsiteY1" fmla="*/ 227960 h 1684552"/>
                  <a:gd name="connsiteX2" fmla="*/ 678756 w 875980"/>
                  <a:gd name="connsiteY2" fmla="*/ 581425 h 1684552"/>
                  <a:gd name="connsiteX3" fmla="*/ 678756 w 875980"/>
                  <a:gd name="connsiteY3" fmla="*/ 716364 h 1684552"/>
                  <a:gd name="connsiteX4" fmla="*/ 678756 w 875980"/>
                  <a:gd name="connsiteY4" fmla="*/ 968188 h 1684552"/>
                  <a:gd name="connsiteX5" fmla="*/ 678756 w 875980"/>
                  <a:gd name="connsiteY5" fmla="*/ 1103127 h 1684552"/>
                  <a:gd name="connsiteX6" fmla="*/ 706931 w 875980"/>
                  <a:gd name="connsiteY6" fmla="*/ 1456592 h 1684552"/>
                  <a:gd name="connsiteX7" fmla="*/ 875980 w 875980"/>
                  <a:gd name="connsiteY7" fmla="*/ 1684552 h 1684552"/>
                  <a:gd name="connsiteX8" fmla="*/ 358588 w 875980"/>
                  <a:gd name="connsiteY8" fmla="*/ 1646133 h 1684552"/>
                  <a:gd name="connsiteX9" fmla="*/ 81964 w 875980"/>
                  <a:gd name="connsiteY9" fmla="*/ 1413050 h 1684552"/>
                  <a:gd name="connsiteX10" fmla="*/ 0 w 875980"/>
                  <a:gd name="connsiteY10" fmla="*/ 1023725 h 1684552"/>
                  <a:gd name="connsiteX11" fmla="*/ 0 w 875980"/>
                  <a:gd name="connsiteY11" fmla="*/ 968188 h 1684552"/>
                  <a:gd name="connsiteX12" fmla="*/ 0 w 875980"/>
                  <a:gd name="connsiteY12" fmla="*/ 716364 h 1684552"/>
                  <a:gd name="connsiteX13" fmla="*/ 0 w 875980"/>
                  <a:gd name="connsiteY13" fmla="*/ 660827 h 1684552"/>
                  <a:gd name="connsiteX14" fmla="*/ 81964 w 875980"/>
                  <a:gd name="connsiteY14" fmla="*/ 271502 h 1684552"/>
                  <a:gd name="connsiteX15" fmla="*/ 358588 w 875980"/>
                  <a:gd name="connsiteY15" fmla="*/ 38419 h 1684552"/>
                  <a:gd name="connsiteX16" fmla="*/ 875980 w 875980"/>
                  <a:gd name="connsiteY16" fmla="*/ 0 h 168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5980" h="1684552">
                    <a:moveTo>
                      <a:pt x="875980" y="0"/>
                    </a:moveTo>
                    <a:cubicBezTo>
                      <a:pt x="799139" y="63180"/>
                      <a:pt x="722299" y="157096"/>
                      <a:pt x="706931" y="227960"/>
                    </a:cubicBezTo>
                    <a:lnTo>
                      <a:pt x="678756" y="581425"/>
                    </a:lnTo>
                    <a:lnTo>
                      <a:pt x="678756" y="716364"/>
                    </a:lnTo>
                    <a:lnTo>
                      <a:pt x="678756" y="968188"/>
                    </a:lnTo>
                    <a:lnTo>
                      <a:pt x="678756" y="1103127"/>
                    </a:lnTo>
                    <a:lnTo>
                      <a:pt x="706931" y="1456592"/>
                    </a:lnTo>
                    <a:cubicBezTo>
                      <a:pt x="722299" y="1527456"/>
                      <a:pt x="799139" y="1621372"/>
                      <a:pt x="875980" y="1684552"/>
                    </a:cubicBezTo>
                    <a:cubicBezTo>
                      <a:pt x="695832" y="1679430"/>
                      <a:pt x="505438" y="1692237"/>
                      <a:pt x="358588" y="1646133"/>
                    </a:cubicBezTo>
                    <a:cubicBezTo>
                      <a:pt x="243328" y="1587222"/>
                      <a:pt x="135752" y="1518065"/>
                      <a:pt x="81964" y="1413050"/>
                    </a:cubicBezTo>
                    <a:cubicBezTo>
                      <a:pt x="27387" y="1306494"/>
                      <a:pt x="14514" y="1139839"/>
                      <a:pt x="0" y="1023725"/>
                    </a:cubicBezTo>
                    <a:lnTo>
                      <a:pt x="0" y="968188"/>
                    </a:lnTo>
                    <a:lnTo>
                      <a:pt x="0" y="716364"/>
                    </a:lnTo>
                    <a:lnTo>
                      <a:pt x="0" y="660827"/>
                    </a:lnTo>
                    <a:cubicBezTo>
                      <a:pt x="14514" y="544713"/>
                      <a:pt x="27387" y="378058"/>
                      <a:pt x="81964" y="271502"/>
                    </a:cubicBezTo>
                    <a:cubicBezTo>
                      <a:pt x="135752" y="166487"/>
                      <a:pt x="243328" y="97330"/>
                      <a:pt x="358588" y="38419"/>
                    </a:cubicBezTo>
                    <a:cubicBezTo>
                      <a:pt x="505438" y="-7685"/>
                      <a:pt x="695832" y="5122"/>
                      <a:pt x="875980" y="0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483BDC2-7BEB-434B-7C87-653C5E991B28}"/>
                </a:ext>
              </a:extLst>
            </p:cNvPr>
            <p:cNvCxnSpPr>
              <a:cxnSpLocks/>
            </p:cNvCxnSpPr>
            <p:nvPr/>
          </p:nvCxnSpPr>
          <p:spPr>
            <a:xfrm>
              <a:off x="3823854" y="10224654"/>
              <a:ext cx="10203873" cy="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409173-B1E4-9D90-120B-EC1401C47B5C}"/>
                </a:ext>
              </a:extLst>
            </p:cNvPr>
            <p:cNvSpPr txBox="1"/>
            <p:nvPr/>
          </p:nvSpPr>
          <p:spPr>
            <a:xfrm>
              <a:off x="9867950" y="9497128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9EC65B-F90E-FAC8-549E-9C7F2952A98E}"/>
                </a:ext>
              </a:extLst>
            </p:cNvPr>
            <p:cNvSpPr txBox="1"/>
            <p:nvPr/>
          </p:nvSpPr>
          <p:spPr>
            <a:xfrm>
              <a:off x="2735243" y="9497128"/>
              <a:ext cx="4221109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 = 1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1DD4CDC7-2BDE-0A79-A87A-EE4C0723A195}"/>
                </a:ext>
              </a:extLst>
            </p:cNvPr>
            <p:cNvCxnSpPr/>
            <p:nvPr/>
          </p:nvCxnSpPr>
          <p:spPr>
            <a:xfrm flipV="1">
              <a:off x="4659135" y="7601178"/>
              <a:ext cx="0" cy="1247785"/>
            </a:xfrm>
            <a:prstGeom prst="straightConnector1">
              <a:avLst/>
            </a:prstGeom>
            <a:noFill/>
            <a:ln w="76200" cap="flat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3CB985-5042-5717-3EF7-E8A8705E11FF}"/>
                </a:ext>
              </a:extLst>
            </p:cNvPr>
            <p:cNvSpPr txBox="1"/>
            <p:nvPr/>
          </p:nvSpPr>
          <p:spPr>
            <a:xfrm>
              <a:off x="3687572" y="7597818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Input : </a:t>
              </a:r>
              <a:r>
                <a:rPr lang="en-US" altLang="ko-KR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Fy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E3F818-39DE-1CB0-26B1-932425BC40FE}"/>
                </a:ext>
              </a:extLst>
            </p:cNvPr>
            <p:cNvSpPr txBox="1"/>
            <p:nvPr/>
          </p:nvSpPr>
          <p:spPr>
            <a:xfrm>
              <a:off x="2965319" y="7336022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AAD58C-8E34-493A-54F9-320C3635E239}"/>
                </a:ext>
              </a:extLst>
            </p:cNvPr>
            <p:cNvSpPr txBox="1"/>
            <p:nvPr/>
          </p:nvSpPr>
          <p:spPr>
            <a:xfrm>
              <a:off x="13868160" y="10224654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3F2D39-3CC0-31D6-14AF-994D1013C5C3}"/>
                </a:ext>
              </a:extLst>
            </p:cNvPr>
            <p:cNvSpPr txBox="1"/>
            <p:nvPr/>
          </p:nvSpPr>
          <p:spPr>
            <a:xfrm>
              <a:off x="1072787" y="8914046"/>
              <a:ext cx="4221109" cy="475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y0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=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1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3497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5050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제어가 제법 마음에 들었나요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PID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제어기를 설계하여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Steady state error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상쇄시키도록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ex03_PID_Controller.py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코드를 작성해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3. PID Controller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PID control examples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C5BA68-9F9D-F32F-0F8E-DFC8D55A7015}"/>
              </a:ext>
            </a:extLst>
          </p:cNvPr>
          <p:cNvGrpSpPr/>
          <p:nvPr/>
        </p:nvGrpSpPr>
        <p:grpSpPr>
          <a:xfrm>
            <a:off x="1072787" y="7336022"/>
            <a:ext cx="13861727" cy="3425559"/>
            <a:chOff x="1072787" y="7336022"/>
            <a:chExt cx="13861727" cy="3425559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AF968F5-95FD-A0B6-1F92-5BDB09FA77BB}"/>
                </a:ext>
              </a:extLst>
            </p:cNvPr>
            <p:cNvCxnSpPr/>
            <p:nvPr/>
          </p:nvCxnSpPr>
          <p:spPr>
            <a:xfrm>
              <a:off x="3616036" y="10224654"/>
              <a:ext cx="11055927" cy="0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0DC1444-D658-777F-FD4C-08E8AC1516A0}"/>
                </a:ext>
              </a:extLst>
            </p:cNvPr>
            <p:cNvCxnSpPr/>
            <p:nvPr/>
          </p:nvCxnSpPr>
          <p:spPr>
            <a:xfrm flipV="1">
              <a:off x="3823854" y="7377545"/>
              <a:ext cx="0" cy="3075709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EF62516-59B2-D873-CC41-EF1D4C5A9DC6}"/>
                </a:ext>
              </a:extLst>
            </p:cNvPr>
            <p:cNvGrpSpPr/>
            <p:nvPr/>
          </p:nvGrpSpPr>
          <p:grpSpPr>
            <a:xfrm>
              <a:off x="3853162" y="8820162"/>
              <a:ext cx="1611946" cy="748134"/>
              <a:chOff x="299603" y="300114"/>
              <a:chExt cx="5154764" cy="2392425"/>
            </a:xfrm>
          </p:grpSpPr>
          <p:sp>
            <p:nvSpPr>
              <p:cNvPr id="45" name="자유형: 도형 428">
                <a:extLst>
                  <a:ext uri="{FF2B5EF4-FFF2-40B4-BE49-F238E27FC236}">
                    <a16:creationId xmlns:a16="http://schemas.microsoft.com/office/drawing/2014/main" id="{76E6AD9F-0067-3860-00AE-1DBCC85695B2}"/>
                  </a:ext>
                </a:extLst>
              </p:cNvPr>
              <p:cNvSpPr/>
              <p:nvPr/>
            </p:nvSpPr>
            <p:spPr>
              <a:xfrm>
                <a:off x="299603" y="300114"/>
                <a:ext cx="5154764" cy="2392425"/>
              </a:xfrm>
              <a:custGeom>
                <a:avLst/>
                <a:gdLst>
                  <a:gd name="connsiteX0" fmla="*/ 3260387 w 5154767"/>
                  <a:gd name="connsiteY0" fmla="*/ 1193 h 2392424"/>
                  <a:gd name="connsiteX1" fmla="*/ 3406560 w 5154767"/>
                  <a:gd name="connsiteY1" fmla="*/ 101456 h 2392424"/>
                  <a:gd name="connsiteX2" fmla="*/ 3422561 w 5154767"/>
                  <a:gd name="connsiteY2" fmla="*/ 173560 h 2392424"/>
                  <a:gd name="connsiteX3" fmla="*/ 4407011 w 5154767"/>
                  <a:gd name="connsiteY3" fmla="*/ 184430 h 2392424"/>
                  <a:gd name="connsiteX4" fmla="*/ 4949409 w 5154767"/>
                  <a:gd name="connsiteY4" fmla="*/ 450418 h 2392424"/>
                  <a:gd name="connsiteX5" fmla="*/ 5131949 w 5154767"/>
                  <a:gd name="connsiteY5" fmla="*/ 768552 h 2392424"/>
                  <a:gd name="connsiteX6" fmla="*/ 5131949 w 5154767"/>
                  <a:gd name="connsiteY6" fmla="*/ 1623875 h 2392424"/>
                  <a:gd name="connsiteX7" fmla="*/ 4949409 w 5154767"/>
                  <a:gd name="connsiteY7" fmla="*/ 1942009 h 2392424"/>
                  <a:gd name="connsiteX8" fmla="*/ 4407011 w 5154767"/>
                  <a:gd name="connsiteY8" fmla="*/ 2207996 h 2392424"/>
                  <a:gd name="connsiteX9" fmla="*/ 3422561 w 5154767"/>
                  <a:gd name="connsiteY9" fmla="*/ 2218866 h 2392424"/>
                  <a:gd name="connsiteX10" fmla="*/ 3406560 w 5154767"/>
                  <a:gd name="connsiteY10" fmla="*/ 2290968 h 2392424"/>
                  <a:gd name="connsiteX11" fmla="*/ 3250550 w 5154767"/>
                  <a:gd name="connsiteY11" fmla="*/ 2350486 h 2392424"/>
                  <a:gd name="connsiteX12" fmla="*/ 3307098 w 5154767"/>
                  <a:gd name="connsiteY12" fmla="*/ 2220141 h 2392424"/>
                  <a:gd name="connsiteX13" fmla="*/ 1100449 w 5154767"/>
                  <a:gd name="connsiteY13" fmla="*/ 2244505 h 2392424"/>
                  <a:gd name="connsiteX14" fmla="*/ 276415 w 5154767"/>
                  <a:gd name="connsiteY14" fmla="*/ 2088044 h 2392424"/>
                  <a:gd name="connsiteX15" fmla="*/ 5215 w 5154767"/>
                  <a:gd name="connsiteY15" fmla="*/ 1623872 h 2392424"/>
                  <a:gd name="connsiteX16" fmla="*/ 204 w 5154767"/>
                  <a:gd name="connsiteY16" fmla="*/ 1272568 h 2392424"/>
                  <a:gd name="connsiteX17" fmla="*/ 156 w 5154767"/>
                  <a:gd name="connsiteY17" fmla="*/ 1243153 h 2392424"/>
                  <a:gd name="connsiteX18" fmla="*/ 0 w 5154767"/>
                  <a:gd name="connsiteY18" fmla="*/ 1243156 h 2392424"/>
                  <a:gd name="connsiteX19" fmla="*/ 79 w 5154767"/>
                  <a:gd name="connsiteY19" fmla="*/ 1196213 h 2392424"/>
                  <a:gd name="connsiteX20" fmla="*/ 0 w 5154767"/>
                  <a:gd name="connsiteY20" fmla="*/ 1149271 h 2392424"/>
                  <a:gd name="connsiteX21" fmla="*/ 156 w 5154767"/>
                  <a:gd name="connsiteY21" fmla="*/ 1149273 h 2392424"/>
                  <a:gd name="connsiteX22" fmla="*/ 204 w 5154767"/>
                  <a:gd name="connsiteY22" fmla="*/ 1119861 h 2392424"/>
                  <a:gd name="connsiteX23" fmla="*/ 5215 w 5154767"/>
                  <a:gd name="connsiteY23" fmla="*/ 768554 h 2392424"/>
                  <a:gd name="connsiteX24" fmla="*/ 276415 w 5154767"/>
                  <a:gd name="connsiteY24" fmla="*/ 304382 h 2392424"/>
                  <a:gd name="connsiteX25" fmla="*/ 1100449 w 5154767"/>
                  <a:gd name="connsiteY25" fmla="*/ 147922 h 2392424"/>
                  <a:gd name="connsiteX26" fmla="*/ 3307099 w 5154767"/>
                  <a:gd name="connsiteY26" fmla="*/ 172286 h 2392424"/>
                  <a:gd name="connsiteX27" fmla="*/ 3250550 w 5154767"/>
                  <a:gd name="connsiteY27" fmla="*/ 41938 h 2392424"/>
                  <a:gd name="connsiteX28" fmla="*/ 3260387 w 5154767"/>
                  <a:gd name="connsiteY28" fmla="*/ 1193 h 2392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54767" h="2392424">
                    <a:moveTo>
                      <a:pt x="3260387" y="1193"/>
                    </a:moveTo>
                    <a:cubicBezTo>
                      <a:pt x="3294128" y="-9775"/>
                      <a:pt x="3385402" y="57356"/>
                      <a:pt x="3406560" y="101456"/>
                    </a:cubicBezTo>
                    <a:lnTo>
                      <a:pt x="3422561" y="173560"/>
                    </a:lnTo>
                    <a:lnTo>
                      <a:pt x="4407011" y="184430"/>
                    </a:lnTo>
                    <a:cubicBezTo>
                      <a:pt x="4641703" y="187906"/>
                      <a:pt x="4845102" y="348718"/>
                      <a:pt x="4949409" y="450418"/>
                    </a:cubicBezTo>
                    <a:cubicBezTo>
                      <a:pt x="5053717" y="552117"/>
                      <a:pt x="5101525" y="572977"/>
                      <a:pt x="5131949" y="768552"/>
                    </a:cubicBezTo>
                    <a:cubicBezTo>
                      <a:pt x="5162373" y="964127"/>
                      <a:pt x="5162373" y="1428299"/>
                      <a:pt x="5131949" y="1623875"/>
                    </a:cubicBezTo>
                    <a:cubicBezTo>
                      <a:pt x="5101525" y="1819450"/>
                      <a:pt x="5053717" y="1840309"/>
                      <a:pt x="4949409" y="1942009"/>
                    </a:cubicBezTo>
                    <a:cubicBezTo>
                      <a:pt x="4845102" y="2043708"/>
                      <a:pt x="4641703" y="2204521"/>
                      <a:pt x="4407011" y="2207996"/>
                    </a:cubicBezTo>
                    <a:lnTo>
                      <a:pt x="3422561" y="2218866"/>
                    </a:lnTo>
                    <a:lnTo>
                      <a:pt x="3406560" y="2290968"/>
                    </a:lnTo>
                    <a:cubicBezTo>
                      <a:pt x="3378350" y="2349768"/>
                      <a:pt x="3225488" y="2449512"/>
                      <a:pt x="3250550" y="2350486"/>
                    </a:cubicBezTo>
                    <a:lnTo>
                      <a:pt x="3307098" y="2220141"/>
                    </a:lnTo>
                    <a:lnTo>
                      <a:pt x="1100449" y="2244505"/>
                    </a:lnTo>
                    <a:cubicBezTo>
                      <a:pt x="662356" y="2245374"/>
                      <a:pt x="406802" y="2154974"/>
                      <a:pt x="276415" y="2088044"/>
                    </a:cubicBezTo>
                    <a:cubicBezTo>
                      <a:pt x="89761" y="1992230"/>
                      <a:pt x="9096" y="1786930"/>
                      <a:pt x="5215" y="1623872"/>
                    </a:cubicBezTo>
                    <a:cubicBezTo>
                      <a:pt x="1956" y="1486968"/>
                      <a:pt x="653" y="1388201"/>
                      <a:pt x="204" y="1272568"/>
                    </a:cubicBezTo>
                    <a:cubicBezTo>
                      <a:pt x="188" y="1262762"/>
                      <a:pt x="171" y="1252959"/>
                      <a:pt x="156" y="1243153"/>
                    </a:cubicBezTo>
                    <a:cubicBezTo>
                      <a:pt x="103" y="1243153"/>
                      <a:pt x="53" y="1243156"/>
                      <a:pt x="0" y="1243156"/>
                    </a:cubicBezTo>
                    <a:cubicBezTo>
                      <a:pt x="26" y="1227509"/>
                      <a:pt x="53" y="1211860"/>
                      <a:pt x="79" y="1196213"/>
                    </a:cubicBezTo>
                    <a:cubicBezTo>
                      <a:pt x="53" y="1180566"/>
                      <a:pt x="26" y="1164918"/>
                      <a:pt x="0" y="1149271"/>
                    </a:cubicBezTo>
                    <a:cubicBezTo>
                      <a:pt x="53" y="1149271"/>
                      <a:pt x="103" y="1149273"/>
                      <a:pt x="156" y="1149273"/>
                    </a:cubicBezTo>
                    <a:cubicBezTo>
                      <a:pt x="171" y="1139470"/>
                      <a:pt x="188" y="1129664"/>
                      <a:pt x="204" y="1119861"/>
                    </a:cubicBezTo>
                    <a:cubicBezTo>
                      <a:pt x="653" y="1004225"/>
                      <a:pt x="1956" y="905459"/>
                      <a:pt x="5215" y="768554"/>
                    </a:cubicBezTo>
                    <a:cubicBezTo>
                      <a:pt x="9096" y="605497"/>
                      <a:pt x="89761" y="400197"/>
                      <a:pt x="276415" y="304382"/>
                    </a:cubicBezTo>
                    <a:cubicBezTo>
                      <a:pt x="406802" y="237452"/>
                      <a:pt x="662356" y="147052"/>
                      <a:pt x="1100449" y="147922"/>
                    </a:cubicBezTo>
                    <a:lnTo>
                      <a:pt x="3307099" y="172286"/>
                    </a:lnTo>
                    <a:lnTo>
                      <a:pt x="3250550" y="41938"/>
                    </a:lnTo>
                    <a:cubicBezTo>
                      <a:pt x="3244285" y="17182"/>
                      <a:pt x="3249139" y="4848"/>
                      <a:pt x="3260387" y="1193"/>
                    </a:cubicBezTo>
                    <a:close/>
                  </a:path>
                </a:pathLst>
              </a:custGeom>
              <a:solidFill>
                <a:srgbClr val="00B4ED"/>
              </a:solidFill>
              <a:ln w="3175" cap="flat" cmpd="sng" algn="ctr">
                <a:solidFill>
                  <a:srgbClr val="795548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8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6" name="자유형: 도형 429">
                <a:extLst>
                  <a:ext uri="{FF2B5EF4-FFF2-40B4-BE49-F238E27FC236}">
                    <a16:creationId xmlns:a16="http://schemas.microsoft.com/office/drawing/2014/main" id="{28EC129F-E7CF-FF50-3A22-EB5290B4C1D3}"/>
                  </a:ext>
                </a:extLst>
              </p:cNvPr>
              <p:cNvSpPr/>
              <p:nvPr/>
            </p:nvSpPr>
            <p:spPr>
              <a:xfrm>
                <a:off x="3371850" y="629908"/>
                <a:ext cx="914399" cy="1732837"/>
              </a:xfrm>
              <a:custGeom>
                <a:avLst/>
                <a:gdLst>
                  <a:gd name="connsiteX0" fmla="*/ 666750 w 914399"/>
                  <a:gd name="connsiteY0" fmla="*/ 0 h 1732836"/>
                  <a:gd name="connsiteX1" fmla="*/ 892969 w 914399"/>
                  <a:gd name="connsiteY1" fmla="*/ 466725 h 1732836"/>
                  <a:gd name="connsiteX2" fmla="*/ 914399 w 914399"/>
                  <a:gd name="connsiteY2" fmla="*/ 857049 h 1732836"/>
                  <a:gd name="connsiteX3" fmla="*/ 911989 w 914399"/>
                  <a:gd name="connsiteY3" fmla="*/ 866418 h 1732836"/>
                  <a:gd name="connsiteX4" fmla="*/ 914399 w 914399"/>
                  <a:gd name="connsiteY4" fmla="*/ 875787 h 1732836"/>
                  <a:gd name="connsiteX5" fmla="*/ 892969 w 914399"/>
                  <a:gd name="connsiteY5" fmla="*/ 1266111 h 1732836"/>
                  <a:gd name="connsiteX6" fmla="*/ 666750 w 914399"/>
                  <a:gd name="connsiteY6" fmla="*/ 1732836 h 1732836"/>
                  <a:gd name="connsiteX7" fmla="*/ 0 w 914399"/>
                  <a:gd name="connsiteY7" fmla="*/ 1613773 h 1732836"/>
                  <a:gd name="connsiteX8" fmla="*/ 100013 w 914399"/>
                  <a:gd name="connsiteY8" fmla="*/ 1070848 h 1732836"/>
                  <a:gd name="connsiteX9" fmla="*/ 100864 w 914399"/>
                  <a:gd name="connsiteY9" fmla="*/ 1062157 h 1732836"/>
                  <a:gd name="connsiteX10" fmla="*/ 100013 w 914399"/>
                  <a:gd name="connsiteY10" fmla="*/ 1062038 h 1732836"/>
                  <a:gd name="connsiteX11" fmla="*/ 102954 w 914399"/>
                  <a:gd name="connsiteY11" fmla="*/ 1040822 h 1732836"/>
                  <a:gd name="connsiteX12" fmla="*/ 110766 w 914399"/>
                  <a:gd name="connsiteY12" fmla="*/ 961050 h 1732836"/>
                  <a:gd name="connsiteX13" fmla="*/ 115975 w 914399"/>
                  <a:gd name="connsiteY13" fmla="*/ 866418 h 1732836"/>
                  <a:gd name="connsiteX14" fmla="*/ 110766 w 914399"/>
                  <a:gd name="connsiteY14" fmla="*/ 771786 h 1732836"/>
                  <a:gd name="connsiteX15" fmla="*/ 102954 w 914399"/>
                  <a:gd name="connsiteY15" fmla="*/ 692014 h 1732836"/>
                  <a:gd name="connsiteX16" fmla="*/ 100013 w 914399"/>
                  <a:gd name="connsiteY16" fmla="*/ 670798 h 1732836"/>
                  <a:gd name="connsiteX17" fmla="*/ 100864 w 914399"/>
                  <a:gd name="connsiteY17" fmla="*/ 670680 h 1732836"/>
                  <a:gd name="connsiteX18" fmla="*/ 100013 w 914399"/>
                  <a:gd name="connsiteY18" fmla="*/ 661988 h 1732836"/>
                  <a:gd name="connsiteX19" fmla="*/ 0 w 914399"/>
                  <a:gd name="connsiteY19" fmla="*/ 119063 h 1732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399" h="1732836">
                    <a:moveTo>
                      <a:pt x="666750" y="0"/>
                    </a:moveTo>
                    <a:cubicBezTo>
                      <a:pt x="816769" y="56356"/>
                      <a:pt x="857918" y="322230"/>
                      <a:pt x="892969" y="466725"/>
                    </a:cubicBezTo>
                    <a:cubicBezTo>
                      <a:pt x="905669" y="519080"/>
                      <a:pt x="914399" y="742750"/>
                      <a:pt x="914399" y="857049"/>
                    </a:cubicBezTo>
                    <a:lnTo>
                      <a:pt x="911989" y="866418"/>
                    </a:lnTo>
                    <a:lnTo>
                      <a:pt x="914399" y="875787"/>
                    </a:lnTo>
                    <a:cubicBezTo>
                      <a:pt x="914399" y="990086"/>
                      <a:pt x="905669" y="1213756"/>
                      <a:pt x="892969" y="1266111"/>
                    </a:cubicBezTo>
                    <a:cubicBezTo>
                      <a:pt x="857918" y="1410606"/>
                      <a:pt x="816769" y="1676480"/>
                      <a:pt x="666750" y="1732836"/>
                    </a:cubicBezTo>
                    <a:lnTo>
                      <a:pt x="0" y="1613773"/>
                    </a:lnTo>
                    <a:cubicBezTo>
                      <a:pt x="46037" y="1446292"/>
                      <a:pt x="83344" y="1228010"/>
                      <a:pt x="100013" y="1070848"/>
                    </a:cubicBezTo>
                    <a:lnTo>
                      <a:pt x="100864" y="1062157"/>
                    </a:lnTo>
                    <a:lnTo>
                      <a:pt x="100013" y="1062038"/>
                    </a:lnTo>
                    <a:lnTo>
                      <a:pt x="102954" y="1040822"/>
                    </a:lnTo>
                    <a:lnTo>
                      <a:pt x="110766" y="961050"/>
                    </a:lnTo>
                    <a:lnTo>
                      <a:pt x="115975" y="866418"/>
                    </a:lnTo>
                    <a:lnTo>
                      <a:pt x="110766" y="771786"/>
                    </a:lnTo>
                    <a:lnTo>
                      <a:pt x="102954" y="692014"/>
                    </a:lnTo>
                    <a:lnTo>
                      <a:pt x="100013" y="670798"/>
                    </a:lnTo>
                    <a:lnTo>
                      <a:pt x="100864" y="670680"/>
                    </a:lnTo>
                    <a:lnTo>
                      <a:pt x="100013" y="661988"/>
                    </a:lnTo>
                    <a:cubicBezTo>
                      <a:pt x="83344" y="504826"/>
                      <a:pt x="46037" y="286544"/>
                      <a:pt x="0" y="11906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7" name="자유형: 도형 430">
                <a:extLst>
                  <a:ext uri="{FF2B5EF4-FFF2-40B4-BE49-F238E27FC236}">
                    <a16:creationId xmlns:a16="http://schemas.microsoft.com/office/drawing/2014/main" id="{5AB501D3-9AB0-A3C0-AA30-4200A55F4AF1}"/>
                  </a:ext>
                </a:extLst>
              </p:cNvPr>
              <p:cNvSpPr/>
              <p:nvPr/>
            </p:nvSpPr>
            <p:spPr>
              <a:xfrm>
                <a:off x="1090612" y="704559"/>
                <a:ext cx="742949" cy="1583532"/>
              </a:xfrm>
              <a:custGeom>
                <a:avLst/>
                <a:gdLst>
                  <a:gd name="connsiteX0" fmla="*/ 176212 w 742949"/>
                  <a:gd name="connsiteY0" fmla="*/ 0 h 1583531"/>
                  <a:gd name="connsiteX1" fmla="*/ 742949 w 742949"/>
                  <a:gd name="connsiteY1" fmla="*/ 23812 h 1583531"/>
                  <a:gd name="connsiteX2" fmla="*/ 685800 w 742949"/>
                  <a:gd name="connsiteY2" fmla="*/ 347663 h 1583531"/>
                  <a:gd name="connsiteX3" fmla="*/ 663587 w 742949"/>
                  <a:gd name="connsiteY3" fmla="*/ 785552 h 1583531"/>
                  <a:gd name="connsiteX4" fmla="*/ 663432 w 742949"/>
                  <a:gd name="connsiteY4" fmla="*/ 791766 h 1583531"/>
                  <a:gd name="connsiteX5" fmla="*/ 663587 w 742949"/>
                  <a:gd name="connsiteY5" fmla="*/ 797979 h 1583531"/>
                  <a:gd name="connsiteX6" fmla="*/ 685800 w 742949"/>
                  <a:gd name="connsiteY6" fmla="*/ 1235868 h 1583531"/>
                  <a:gd name="connsiteX7" fmla="*/ 742949 w 742949"/>
                  <a:gd name="connsiteY7" fmla="*/ 1559719 h 1583531"/>
                  <a:gd name="connsiteX8" fmla="*/ 176212 w 742949"/>
                  <a:gd name="connsiteY8" fmla="*/ 1583531 h 1583531"/>
                  <a:gd name="connsiteX9" fmla="*/ 11906 w 742949"/>
                  <a:gd name="connsiteY9" fmla="*/ 1185862 h 1583531"/>
                  <a:gd name="connsiteX10" fmla="*/ 0 w 742949"/>
                  <a:gd name="connsiteY10" fmla="*/ 792955 h 1583531"/>
                  <a:gd name="connsiteX11" fmla="*/ 302 w 742949"/>
                  <a:gd name="connsiteY11" fmla="*/ 791766 h 1583531"/>
                  <a:gd name="connsiteX12" fmla="*/ 0 w 742949"/>
                  <a:gd name="connsiteY12" fmla="*/ 790576 h 1583531"/>
                  <a:gd name="connsiteX13" fmla="*/ 11906 w 742949"/>
                  <a:gd name="connsiteY13" fmla="*/ 397669 h 1583531"/>
                  <a:gd name="connsiteX14" fmla="*/ 176212 w 742949"/>
                  <a:gd name="connsiteY14" fmla="*/ 0 h 15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42949" h="1583531">
                    <a:moveTo>
                      <a:pt x="176212" y="0"/>
                    </a:moveTo>
                    <a:lnTo>
                      <a:pt x="742949" y="23812"/>
                    </a:lnTo>
                    <a:cubicBezTo>
                      <a:pt x="717549" y="120650"/>
                      <a:pt x="692151" y="243681"/>
                      <a:pt x="685800" y="347663"/>
                    </a:cubicBezTo>
                    <a:cubicBezTo>
                      <a:pt x="678061" y="447080"/>
                      <a:pt x="668982" y="620167"/>
                      <a:pt x="663587" y="785552"/>
                    </a:cubicBezTo>
                    <a:lnTo>
                      <a:pt x="663432" y="791766"/>
                    </a:lnTo>
                    <a:lnTo>
                      <a:pt x="663587" y="797979"/>
                    </a:lnTo>
                    <a:cubicBezTo>
                      <a:pt x="668982" y="963364"/>
                      <a:pt x="678061" y="1136451"/>
                      <a:pt x="685800" y="1235868"/>
                    </a:cubicBezTo>
                    <a:cubicBezTo>
                      <a:pt x="692151" y="1339850"/>
                      <a:pt x="717549" y="1462881"/>
                      <a:pt x="742949" y="1559719"/>
                    </a:cubicBezTo>
                    <a:lnTo>
                      <a:pt x="176212" y="1583531"/>
                    </a:lnTo>
                    <a:cubicBezTo>
                      <a:pt x="45243" y="1520031"/>
                      <a:pt x="16668" y="1292224"/>
                      <a:pt x="11906" y="1185862"/>
                    </a:cubicBezTo>
                    <a:lnTo>
                      <a:pt x="0" y="792955"/>
                    </a:lnTo>
                    <a:lnTo>
                      <a:pt x="302" y="791766"/>
                    </a:lnTo>
                    <a:lnTo>
                      <a:pt x="0" y="790576"/>
                    </a:lnTo>
                    <a:lnTo>
                      <a:pt x="11906" y="397669"/>
                    </a:lnTo>
                    <a:cubicBezTo>
                      <a:pt x="16668" y="291307"/>
                      <a:pt x="45243" y="63500"/>
                      <a:pt x="176212" y="0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E7AEC81F-E04D-45FF-F71F-55FDC95CD212}"/>
                  </a:ext>
                </a:extLst>
              </p:cNvPr>
              <p:cNvGrpSpPr/>
              <p:nvPr/>
            </p:nvGrpSpPr>
            <p:grpSpPr>
              <a:xfrm flipV="1">
                <a:off x="1384567" y="229121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60" name="자유형: 도형 443">
                  <a:extLst>
                    <a:ext uri="{FF2B5EF4-FFF2-40B4-BE49-F238E27FC236}">
                      <a16:creationId xmlns:a16="http://schemas.microsoft.com/office/drawing/2014/main" id="{9D1EA854-C268-76E8-8BD0-E72B4CA5C650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61" name="자유형: 도형 444">
                  <a:extLst>
                    <a:ext uri="{FF2B5EF4-FFF2-40B4-BE49-F238E27FC236}">
                      <a16:creationId xmlns:a16="http://schemas.microsoft.com/office/drawing/2014/main" id="{232B7984-E42B-D719-483F-537384CE2455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62D6850A-5DAE-99D4-54E0-64597F1730E9}"/>
                  </a:ext>
                </a:extLst>
              </p:cNvPr>
              <p:cNvGrpSpPr/>
              <p:nvPr/>
            </p:nvGrpSpPr>
            <p:grpSpPr>
              <a:xfrm>
                <a:off x="1384567" y="53976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58" name="자유형: 도형 441">
                  <a:extLst>
                    <a:ext uri="{FF2B5EF4-FFF2-40B4-BE49-F238E27FC236}">
                      <a16:creationId xmlns:a16="http://schemas.microsoft.com/office/drawing/2014/main" id="{C6A8C1EB-7519-CDA8-3938-40D65369CCEB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9" name="자유형: 도형 442">
                  <a:extLst>
                    <a:ext uri="{FF2B5EF4-FFF2-40B4-BE49-F238E27FC236}">
                      <a16:creationId xmlns:a16="http://schemas.microsoft.com/office/drawing/2014/main" id="{B79F5FE1-2079-A9FE-CBA6-15975B54174C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sp>
            <p:nvSpPr>
              <p:cNvPr id="50" name="자유형: 도형 433">
                <a:extLst>
                  <a:ext uri="{FF2B5EF4-FFF2-40B4-BE49-F238E27FC236}">
                    <a16:creationId xmlns:a16="http://schemas.microsoft.com/office/drawing/2014/main" id="{42868384-EC5E-372C-89A9-15826FF2E81C}"/>
                  </a:ext>
                </a:extLst>
              </p:cNvPr>
              <p:cNvSpPr/>
              <p:nvPr/>
            </p:nvSpPr>
            <p:spPr>
              <a:xfrm flipV="1">
                <a:off x="3576442" y="246191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1" name="자유형: 도형 434">
                <a:extLst>
                  <a:ext uri="{FF2B5EF4-FFF2-40B4-BE49-F238E27FC236}">
                    <a16:creationId xmlns:a16="http://schemas.microsoft.com/office/drawing/2014/main" id="{73F5DE0D-C5FC-3B94-C5A4-530B4762EA74}"/>
                  </a:ext>
                </a:extLst>
              </p:cNvPr>
              <p:cNvSpPr/>
              <p:nvPr/>
            </p:nvSpPr>
            <p:spPr>
              <a:xfrm>
                <a:off x="3576442" y="35217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981534D3-C562-8B64-7BFE-6B5FEF567F26}"/>
                  </a:ext>
                </a:extLst>
              </p:cNvPr>
              <p:cNvSpPr/>
              <p:nvPr/>
            </p:nvSpPr>
            <p:spPr>
              <a:xfrm rot="2150941" flipV="1">
                <a:off x="5220850" y="1912152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A0D96160-E76A-8DA0-19D9-76C5B41985D0}"/>
                  </a:ext>
                </a:extLst>
              </p:cNvPr>
              <p:cNvSpPr/>
              <p:nvPr/>
            </p:nvSpPr>
            <p:spPr>
              <a:xfrm rot="19449059">
                <a:off x="5220850" y="622983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4" name="자유형: 도형 437">
                <a:extLst>
                  <a:ext uri="{FF2B5EF4-FFF2-40B4-BE49-F238E27FC236}">
                    <a16:creationId xmlns:a16="http://schemas.microsoft.com/office/drawing/2014/main" id="{FBE27C3F-E7B8-5F0D-39E1-900FA65D6B4A}"/>
                  </a:ext>
                </a:extLst>
              </p:cNvPr>
              <p:cNvSpPr/>
              <p:nvPr/>
            </p:nvSpPr>
            <p:spPr>
              <a:xfrm flipV="1">
                <a:off x="4176712" y="668215"/>
                <a:ext cx="1205111" cy="1663460"/>
              </a:xfrm>
              <a:custGeom>
                <a:avLst/>
                <a:gdLst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9675 w 1209675"/>
                  <a:gd name="connsiteY4" fmla="*/ 881180 h 1663460"/>
                  <a:gd name="connsiteX5" fmla="*/ 1207393 w 1209675"/>
                  <a:gd name="connsiteY5" fmla="*/ 831730 h 1663460"/>
                  <a:gd name="connsiteX6" fmla="*/ 1209675 w 1209675"/>
                  <a:gd name="connsiteY6" fmla="*/ 782280 h 1663460"/>
                  <a:gd name="connsiteX7" fmla="*/ 1205110 w 1209675"/>
                  <a:gd name="connsiteY7" fmla="*/ 782273 h 1663460"/>
                  <a:gd name="connsiteX8" fmla="*/ 1190625 w 1209675"/>
                  <a:gd name="connsiteY8" fmla="*/ 468430 h 1663460"/>
                  <a:gd name="connsiteX9" fmla="*/ 865187 w 1209675"/>
                  <a:gd name="connsiteY9" fmla="*/ 58855 h 1663460"/>
                  <a:gd name="connsiteX10" fmla="*/ 0 w 1209675"/>
                  <a:gd name="connsiteY10" fmla="*/ 117 h 1663460"/>
                  <a:gd name="connsiteX11" fmla="*/ 144462 w 1209675"/>
                  <a:gd name="connsiteY11" fmla="*/ 465255 h 1663460"/>
                  <a:gd name="connsiteX12" fmla="*/ 153194 w 1209675"/>
                  <a:gd name="connsiteY12" fmla="*/ 674011 h 1663460"/>
                  <a:gd name="connsiteX13" fmla="*/ 159791 w 1209675"/>
                  <a:gd name="connsiteY13" fmla="*/ 831730 h 1663460"/>
                  <a:gd name="connsiteX14" fmla="*/ 153194 w 1209675"/>
                  <a:gd name="connsiteY14" fmla="*/ 989449 h 1663460"/>
                  <a:gd name="connsiteX15" fmla="*/ 144462 w 1209675"/>
                  <a:gd name="connsiteY15" fmla="*/ 1198205 h 1663460"/>
                  <a:gd name="connsiteX16" fmla="*/ 0 w 1209675"/>
                  <a:gd name="connsiteY16" fmla="*/ 1663343 h 1663460"/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7393 w 1209675"/>
                  <a:gd name="connsiteY4" fmla="*/ 831730 h 1663460"/>
                  <a:gd name="connsiteX5" fmla="*/ 1209675 w 1209675"/>
                  <a:gd name="connsiteY5" fmla="*/ 782280 h 1663460"/>
                  <a:gd name="connsiteX6" fmla="*/ 1205110 w 1209675"/>
                  <a:gd name="connsiteY6" fmla="*/ 782273 h 1663460"/>
                  <a:gd name="connsiteX7" fmla="*/ 1190625 w 1209675"/>
                  <a:gd name="connsiteY7" fmla="*/ 468430 h 1663460"/>
                  <a:gd name="connsiteX8" fmla="*/ 865187 w 1209675"/>
                  <a:gd name="connsiteY8" fmla="*/ 58855 h 1663460"/>
                  <a:gd name="connsiteX9" fmla="*/ 0 w 1209675"/>
                  <a:gd name="connsiteY9" fmla="*/ 117 h 1663460"/>
                  <a:gd name="connsiteX10" fmla="*/ 144462 w 1209675"/>
                  <a:gd name="connsiteY10" fmla="*/ 465255 h 1663460"/>
                  <a:gd name="connsiteX11" fmla="*/ 153194 w 1209675"/>
                  <a:gd name="connsiteY11" fmla="*/ 674011 h 1663460"/>
                  <a:gd name="connsiteX12" fmla="*/ 159791 w 1209675"/>
                  <a:gd name="connsiteY12" fmla="*/ 831730 h 1663460"/>
                  <a:gd name="connsiteX13" fmla="*/ 153194 w 1209675"/>
                  <a:gd name="connsiteY13" fmla="*/ 989449 h 1663460"/>
                  <a:gd name="connsiteX14" fmla="*/ 144462 w 1209675"/>
                  <a:gd name="connsiteY14" fmla="*/ 1198205 h 1663460"/>
                  <a:gd name="connsiteX15" fmla="*/ 0 w 1209675"/>
                  <a:gd name="connsiteY15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9791 w 1207393"/>
                  <a:gd name="connsiteY11" fmla="*/ 831730 h 1663460"/>
                  <a:gd name="connsiteX12" fmla="*/ 153194 w 1207393"/>
                  <a:gd name="connsiteY12" fmla="*/ 989449 h 1663460"/>
                  <a:gd name="connsiteX13" fmla="*/ 144462 w 1207393"/>
                  <a:gd name="connsiteY13" fmla="*/ 1198205 h 1663460"/>
                  <a:gd name="connsiteX14" fmla="*/ 0 w 1207393"/>
                  <a:gd name="connsiteY14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3194 w 1207393"/>
                  <a:gd name="connsiteY11" fmla="*/ 989449 h 1663460"/>
                  <a:gd name="connsiteX12" fmla="*/ 144462 w 1207393"/>
                  <a:gd name="connsiteY12" fmla="*/ 1198205 h 1663460"/>
                  <a:gd name="connsiteX13" fmla="*/ 0 w 1207393"/>
                  <a:gd name="connsiteY13" fmla="*/ 1663343 h 1663460"/>
                  <a:gd name="connsiteX0" fmla="*/ 0 w 1205110"/>
                  <a:gd name="connsiteY0" fmla="*/ 1663343 h 1663460"/>
                  <a:gd name="connsiteX1" fmla="*/ 865187 w 1205110"/>
                  <a:gd name="connsiteY1" fmla="*/ 1604605 h 1663460"/>
                  <a:gd name="connsiteX2" fmla="*/ 1190625 w 1205110"/>
                  <a:gd name="connsiteY2" fmla="*/ 1195030 h 1663460"/>
                  <a:gd name="connsiteX3" fmla="*/ 1205110 w 1205110"/>
                  <a:gd name="connsiteY3" fmla="*/ 881187 h 1663460"/>
                  <a:gd name="connsiteX4" fmla="*/ 1205110 w 1205110"/>
                  <a:gd name="connsiteY4" fmla="*/ 782273 h 1663460"/>
                  <a:gd name="connsiteX5" fmla="*/ 1190625 w 1205110"/>
                  <a:gd name="connsiteY5" fmla="*/ 468430 h 1663460"/>
                  <a:gd name="connsiteX6" fmla="*/ 865187 w 1205110"/>
                  <a:gd name="connsiteY6" fmla="*/ 58855 h 1663460"/>
                  <a:gd name="connsiteX7" fmla="*/ 0 w 1205110"/>
                  <a:gd name="connsiteY7" fmla="*/ 117 h 1663460"/>
                  <a:gd name="connsiteX8" fmla="*/ 144462 w 1205110"/>
                  <a:gd name="connsiteY8" fmla="*/ 465255 h 1663460"/>
                  <a:gd name="connsiteX9" fmla="*/ 153194 w 1205110"/>
                  <a:gd name="connsiteY9" fmla="*/ 674011 h 1663460"/>
                  <a:gd name="connsiteX10" fmla="*/ 153194 w 1205110"/>
                  <a:gd name="connsiteY10" fmla="*/ 989449 h 1663460"/>
                  <a:gd name="connsiteX11" fmla="*/ 144462 w 1205110"/>
                  <a:gd name="connsiteY11" fmla="*/ 1198205 h 1663460"/>
                  <a:gd name="connsiteX12" fmla="*/ 0 w 1205110"/>
                  <a:gd name="connsiteY12" fmla="*/ 1663343 h 166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5110" h="1663460">
                    <a:moveTo>
                      <a:pt x="0" y="1663343"/>
                    </a:moveTo>
                    <a:cubicBezTo>
                      <a:pt x="275696" y="1664930"/>
                      <a:pt x="745066" y="1650643"/>
                      <a:pt x="865187" y="1604605"/>
                    </a:cubicBezTo>
                    <a:cubicBezTo>
                      <a:pt x="992716" y="1533697"/>
                      <a:pt x="1171046" y="1272288"/>
                      <a:pt x="1190625" y="1195030"/>
                    </a:cubicBezTo>
                    <a:lnTo>
                      <a:pt x="1205110" y="881187"/>
                    </a:lnTo>
                    <a:lnTo>
                      <a:pt x="1205110" y="782273"/>
                    </a:lnTo>
                    <a:lnTo>
                      <a:pt x="1190625" y="468430"/>
                    </a:lnTo>
                    <a:cubicBezTo>
                      <a:pt x="1171046" y="391172"/>
                      <a:pt x="992716" y="129763"/>
                      <a:pt x="865187" y="58855"/>
                    </a:cubicBezTo>
                    <a:cubicBezTo>
                      <a:pt x="745066" y="12817"/>
                      <a:pt x="275696" y="-1470"/>
                      <a:pt x="0" y="117"/>
                    </a:cubicBezTo>
                    <a:cubicBezTo>
                      <a:pt x="48154" y="155163"/>
                      <a:pt x="137583" y="329259"/>
                      <a:pt x="144462" y="465255"/>
                    </a:cubicBezTo>
                    <a:cubicBezTo>
                      <a:pt x="145256" y="534311"/>
                      <a:pt x="149225" y="604161"/>
                      <a:pt x="153194" y="674011"/>
                    </a:cubicBezTo>
                    <a:lnTo>
                      <a:pt x="153194" y="989449"/>
                    </a:lnTo>
                    <a:cubicBezTo>
                      <a:pt x="149225" y="1059299"/>
                      <a:pt x="145256" y="1129149"/>
                      <a:pt x="144462" y="1198205"/>
                    </a:cubicBezTo>
                    <a:cubicBezTo>
                      <a:pt x="137583" y="1334201"/>
                      <a:pt x="48154" y="1508297"/>
                      <a:pt x="0" y="1663343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5" name="자유형: 도형 438">
                <a:extLst>
                  <a:ext uri="{FF2B5EF4-FFF2-40B4-BE49-F238E27FC236}">
                    <a16:creationId xmlns:a16="http://schemas.microsoft.com/office/drawing/2014/main" id="{E393ACC4-F838-B267-E4F7-9A18E2054343}"/>
                  </a:ext>
                </a:extLst>
              </p:cNvPr>
              <p:cNvSpPr/>
              <p:nvPr/>
            </p:nvSpPr>
            <p:spPr>
              <a:xfrm flipV="1">
                <a:off x="4359274" y="1640311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6" name="자유형: 도형 439">
                <a:extLst>
                  <a:ext uri="{FF2B5EF4-FFF2-40B4-BE49-F238E27FC236}">
                    <a16:creationId xmlns:a16="http://schemas.microsoft.com/office/drawing/2014/main" id="{4FBCA708-14E2-D300-ED7E-34591D2D6FB7}"/>
                  </a:ext>
                </a:extLst>
              </p:cNvPr>
              <p:cNvSpPr/>
              <p:nvPr/>
            </p:nvSpPr>
            <p:spPr>
              <a:xfrm>
                <a:off x="4359274" y="1081084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7" name="자유형: 도형 440">
                <a:extLst>
                  <a:ext uri="{FF2B5EF4-FFF2-40B4-BE49-F238E27FC236}">
                    <a16:creationId xmlns:a16="http://schemas.microsoft.com/office/drawing/2014/main" id="{DA43F2FB-002A-43B8-6852-0048828BB2D1}"/>
                  </a:ext>
                </a:extLst>
              </p:cNvPr>
              <p:cNvSpPr/>
              <p:nvPr/>
            </p:nvSpPr>
            <p:spPr>
              <a:xfrm>
                <a:off x="379079" y="654049"/>
                <a:ext cx="875979" cy="1684551"/>
              </a:xfrm>
              <a:custGeom>
                <a:avLst/>
                <a:gdLst>
                  <a:gd name="connsiteX0" fmla="*/ 875980 w 875980"/>
                  <a:gd name="connsiteY0" fmla="*/ 0 h 1684552"/>
                  <a:gd name="connsiteX1" fmla="*/ 706931 w 875980"/>
                  <a:gd name="connsiteY1" fmla="*/ 227960 h 1684552"/>
                  <a:gd name="connsiteX2" fmla="*/ 678756 w 875980"/>
                  <a:gd name="connsiteY2" fmla="*/ 581425 h 1684552"/>
                  <a:gd name="connsiteX3" fmla="*/ 678756 w 875980"/>
                  <a:gd name="connsiteY3" fmla="*/ 716364 h 1684552"/>
                  <a:gd name="connsiteX4" fmla="*/ 678756 w 875980"/>
                  <a:gd name="connsiteY4" fmla="*/ 968188 h 1684552"/>
                  <a:gd name="connsiteX5" fmla="*/ 678756 w 875980"/>
                  <a:gd name="connsiteY5" fmla="*/ 1103127 h 1684552"/>
                  <a:gd name="connsiteX6" fmla="*/ 706931 w 875980"/>
                  <a:gd name="connsiteY6" fmla="*/ 1456592 h 1684552"/>
                  <a:gd name="connsiteX7" fmla="*/ 875980 w 875980"/>
                  <a:gd name="connsiteY7" fmla="*/ 1684552 h 1684552"/>
                  <a:gd name="connsiteX8" fmla="*/ 358588 w 875980"/>
                  <a:gd name="connsiteY8" fmla="*/ 1646133 h 1684552"/>
                  <a:gd name="connsiteX9" fmla="*/ 81964 w 875980"/>
                  <a:gd name="connsiteY9" fmla="*/ 1413050 h 1684552"/>
                  <a:gd name="connsiteX10" fmla="*/ 0 w 875980"/>
                  <a:gd name="connsiteY10" fmla="*/ 1023725 h 1684552"/>
                  <a:gd name="connsiteX11" fmla="*/ 0 w 875980"/>
                  <a:gd name="connsiteY11" fmla="*/ 968188 h 1684552"/>
                  <a:gd name="connsiteX12" fmla="*/ 0 w 875980"/>
                  <a:gd name="connsiteY12" fmla="*/ 716364 h 1684552"/>
                  <a:gd name="connsiteX13" fmla="*/ 0 w 875980"/>
                  <a:gd name="connsiteY13" fmla="*/ 660827 h 1684552"/>
                  <a:gd name="connsiteX14" fmla="*/ 81964 w 875980"/>
                  <a:gd name="connsiteY14" fmla="*/ 271502 h 1684552"/>
                  <a:gd name="connsiteX15" fmla="*/ 358588 w 875980"/>
                  <a:gd name="connsiteY15" fmla="*/ 38419 h 1684552"/>
                  <a:gd name="connsiteX16" fmla="*/ 875980 w 875980"/>
                  <a:gd name="connsiteY16" fmla="*/ 0 h 168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5980" h="1684552">
                    <a:moveTo>
                      <a:pt x="875980" y="0"/>
                    </a:moveTo>
                    <a:cubicBezTo>
                      <a:pt x="799139" y="63180"/>
                      <a:pt x="722299" y="157096"/>
                      <a:pt x="706931" y="227960"/>
                    </a:cubicBezTo>
                    <a:lnTo>
                      <a:pt x="678756" y="581425"/>
                    </a:lnTo>
                    <a:lnTo>
                      <a:pt x="678756" y="716364"/>
                    </a:lnTo>
                    <a:lnTo>
                      <a:pt x="678756" y="968188"/>
                    </a:lnTo>
                    <a:lnTo>
                      <a:pt x="678756" y="1103127"/>
                    </a:lnTo>
                    <a:lnTo>
                      <a:pt x="706931" y="1456592"/>
                    </a:lnTo>
                    <a:cubicBezTo>
                      <a:pt x="722299" y="1527456"/>
                      <a:pt x="799139" y="1621372"/>
                      <a:pt x="875980" y="1684552"/>
                    </a:cubicBezTo>
                    <a:cubicBezTo>
                      <a:pt x="695832" y="1679430"/>
                      <a:pt x="505438" y="1692237"/>
                      <a:pt x="358588" y="1646133"/>
                    </a:cubicBezTo>
                    <a:cubicBezTo>
                      <a:pt x="243328" y="1587222"/>
                      <a:pt x="135752" y="1518065"/>
                      <a:pt x="81964" y="1413050"/>
                    </a:cubicBezTo>
                    <a:cubicBezTo>
                      <a:pt x="27387" y="1306494"/>
                      <a:pt x="14514" y="1139839"/>
                      <a:pt x="0" y="1023725"/>
                    </a:cubicBezTo>
                    <a:lnTo>
                      <a:pt x="0" y="968188"/>
                    </a:lnTo>
                    <a:lnTo>
                      <a:pt x="0" y="716364"/>
                    </a:lnTo>
                    <a:lnTo>
                      <a:pt x="0" y="660827"/>
                    </a:lnTo>
                    <a:cubicBezTo>
                      <a:pt x="14514" y="544713"/>
                      <a:pt x="27387" y="378058"/>
                      <a:pt x="81964" y="271502"/>
                    </a:cubicBezTo>
                    <a:cubicBezTo>
                      <a:pt x="135752" y="166487"/>
                      <a:pt x="243328" y="97330"/>
                      <a:pt x="358588" y="38419"/>
                    </a:cubicBezTo>
                    <a:cubicBezTo>
                      <a:pt x="505438" y="-7685"/>
                      <a:pt x="695832" y="5122"/>
                      <a:pt x="875980" y="0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483BDC2-7BEB-434B-7C87-653C5E991B28}"/>
                </a:ext>
              </a:extLst>
            </p:cNvPr>
            <p:cNvCxnSpPr>
              <a:cxnSpLocks/>
            </p:cNvCxnSpPr>
            <p:nvPr/>
          </p:nvCxnSpPr>
          <p:spPr>
            <a:xfrm>
              <a:off x="3823854" y="10224654"/>
              <a:ext cx="10203873" cy="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409173-B1E4-9D90-120B-EC1401C47B5C}"/>
                </a:ext>
              </a:extLst>
            </p:cNvPr>
            <p:cNvSpPr txBox="1"/>
            <p:nvPr/>
          </p:nvSpPr>
          <p:spPr>
            <a:xfrm>
              <a:off x="9867950" y="9497128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9EC65B-F90E-FAC8-549E-9C7F2952A98E}"/>
                </a:ext>
              </a:extLst>
            </p:cNvPr>
            <p:cNvSpPr txBox="1"/>
            <p:nvPr/>
          </p:nvSpPr>
          <p:spPr>
            <a:xfrm>
              <a:off x="2735243" y="9497128"/>
              <a:ext cx="4221109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 = 1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1DD4CDC7-2BDE-0A79-A87A-EE4C0723A195}"/>
                </a:ext>
              </a:extLst>
            </p:cNvPr>
            <p:cNvCxnSpPr/>
            <p:nvPr/>
          </p:nvCxnSpPr>
          <p:spPr>
            <a:xfrm flipV="1">
              <a:off x="4659135" y="7601178"/>
              <a:ext cx="0" cy="1247785"/>
            </a:xfrm>
            <a:prstGeom prst="straightConnector1">
              <a:avLst/>
            </a:prstGeom>
            <a:noFill/>
            <a:ln w="76200" cap="flat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3CB985-5042-5717-3EF7-E8A8705E11FF}"/>
                </a:ext>
              </a:extLst>
            </p:cNvPr>
            <p:cNvSpPr txBox="1"/>
            <p:nvPr/>
          </p:nvSpPr>
          <p:spPr>
            <a:xfrm>
              <a:off x="3687572" y="7597818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Input : </a:t>
              </a:r>
              <a:r>
                <a:rPr lang="en-US" altLang="ko-KR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Fy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E3F818-39DE-1CB0-26B1-932425BC40FE}"/>
                </a:ext>
              </a:extLst>
            </p:cNvPr>
            <p:cNvSpPr txBox="1"/>
            <p:nvPr/>
          </p:nvSpPr>
          <p:spPr>
            <a:xfrm>
              <a:off x="2965319" y="7336022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AAD58C-8E34-493A-54F9-320C3635E239}"/>
                </a:ext>
              </a:extLst>
            </p:cNvPr>
            <p:cNvSpPr txBox="1"/>
            <p:nvPr/>
          </p:nvSpPr>
          <p:spPr>
            <a:xfrm>
              <a:off x="13868160" y="10224654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3F2D39-3CC0-31D6-14AF-994D1013C5C3}"/>
                </a:ext>
              </a:extLst>
            </p:cNvPr>
            <p:cNvSpPr txBox="1"/>
            <p:nvPr/>
          </p:nvSpPr>
          <p:spPr>
            <a:xfrm>
              <a:off x="1072787" y="8914046"/>
              <a:ext cx="4221109" cy="475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y0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=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1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7915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4021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제어기의 특성과 장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어떤 상황에 사용하면 좋을지에 대한 간략한 의견을 자유롭게 작성해보세요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.(Code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4. Comparing PID Controller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PID control examples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9912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5050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상황입니다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어떤 외부 환경에 의해 시스템이 조금 바뀌었습니다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ex05_Tuning_PID_Controller.py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 적절한 제어기를 설계하고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튜닝하여 만족스러운 제어 성능을 얻어보세요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5. Tuning PID Controller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PID control examples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C5BA68-9F9D-F32F-0F8E-DFC8D55A7015}"/>
              </a:ext>
            </a:extLst>
          </p:cNvPr>
          <p:cNvGrpSpPr/>
          <p:nvPr/>
        </p:nvGrpSpPr>
        <p:grpSpPr>
          <a:xfrm>
            <a:off x="1072787" y="7336022"/>
            <a:ext cx="13861727" cy="3425559"/>
            <a:chOff x="1072787" y="7336022"/>
            <a:chExt cx="13861727" cy="3425559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AF968F5-95FD-A0B6-1F92-5BDB09FA77BB}"/>
                </a:ext>
              </a:extLst>
            </p:cNvPr>
            <p:cNvCxnSpPr/>
            <p:nvPr/>
          </p:nvCxnSpPr>
          <p:spPr>
            <a:xfrm>
              <a:off x="3616036" y="10224654"/>
              <a:ext cx="11055927" cy="0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0DC1444-D658-777F-FD4C-08E8AC1516A0}"/>
                </a:ext>
              </a:extLst>
            </p:cNvPr>
            <p:cNvCxnSpPr/>
            <p:nvPr/>
          </p:nvCxnSpPr>
          <p:spPr>
            <a:xfrm flipV="1">
              <a:off x="3823854" y="7377545"/>
              <a:ext cx="0" cy="3075709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EF62516-59B2-D873-CC41-EF1D4C5A9DC6}"/>
                </a:ext>
              </a:extLst>
            </p:cNvPr>
            <p:cNvGrpSpPr/>
            <p:nvPr/>
          </p:nvGrpSpPr>
          <p:grpSpPr>
            <a:xfrm>
              <a:off x="3853162" y="8820162"/>
              <a:ext cx="1611946" cy="748134"/>
              <a:chOff x="299603" y="300114"/>
              <a:chExt cx="5154764" cy="2392425"/>
            </a:xfrm>
          </p:grpSpPr>
          <p:sp>
            <p:nvSpPr>
              <p:cNvPr id="45" name="자유형: 도형 428">
                <a:extLst>
                  <a:ext uri="{FF2B5EF4-FFF2-40B4-BE49-F238E27FC236}">
                    <a16:creationId xmlns:a16="http://schemas.microsoft.com/office/drawing/2014/main" id="{76E6AD9F-0067-3860-00AE-1DBCC85695B2}"/>
                  </a:ext>
                </a:extLst>
              </p:cNvPr>
              <p:cNvSpPr/>
              <p:nvPr/>
            </p:nvSpPr>
            <p:spPr>
              <a:xfrm>
                <a:off x="299603" y="300114"/>
                <a:ext cx="5154764" cy="2392425"/>
              </a:xfrm>
              <a:custGeom>
                <a:avLst/>
                <a:gdLst>
                  <a:gd name="connsiteX0" fmla="*/ 3260387 w 5154767"/>
                  <a:gd name="connsiteY0" fmla="*/ 1193 h 2392424"/>
                  <a:gd name="connsiteX1" fmla="*/ 3406560 w 5154767"/>
                  <a:gd name="connsiteY1" fmla="*/ 101456 h 2392424"/>
                  <a:gd name="connsiteX2" fmla="*/ 3422561 w 5154767"/>
                  <a:gd name="connsiteY2" fmla="*/ 173560 h 2392424"/>
                  <a:gd name="connsiteX3" fmla="*/ 4407011 w 5154767"/>
                  <a:gd name="connsiteY3" fmla="*/ 184430 h 2392424"/>
                  <a:gd name="connsiteX4" fmla="*/ 4949409 w 5154767"/>
                  <a:gd name="connsiteY4" fmla="*/ 450418 h 2392424"/>
                  <a:gd name="connsiteX5" fmla="*/ 5131949 w 5154767"/>
                  <a:gd name="connsiteY5" fmla="*/ 768552 h 2392424"/>
                  <a:gd name="connsiteX6" fmla="*/ 5131949 w 5154767"/>
                  <a:gd name="connsiteY6" fmla="*/ 1623875 h 2392424"/>
                  <a:gd name="connsiteX7" fmla="*/ 4949409 w 5154767"/>
                  <a:gd name="connsiteY7" fmla="*/ 1942009 h 2392424"/>
                  <a:gd name="connsiteX8" fmla="*/ 4407011 w 5154767"/>
                  <a:gd name="connsiteY8" fmla="*/ 2207996 h 2392424"/>
                  <a:gd name="connsiteX9" fmla="*/ 3422561 w 5154767"/>
                  <a:gd name="connsiteY9" fmla="*/ 2218866 h 2392424"/>
                  <a:gd name="connsiteX10" fmla="*/ 3406560 w 5154767"/>
                  <a:gd name="connsiteY10" fmla="*/ 2290968 h 2392424"/>
                  <a:gd name="connsiteX11" fmla="*/ 3250550 w 5154767"/>
                  <a:gd name="connsiteY11" fmla="*/ 2350486 h 2392424"/>
                  <a:gd name="connsiteX12" fmla="*/ 3307098 w 5154767"/>
                  <a:gd name="connsiteY12" fmla="*/ 2220141 h 2392424"/>
                  <a:gd name="connsiteX13" fmla="*/ 1100449 w 5154767"/>
                  <a:gd name="connsiteY13" fmla="*/ 2244505 h 2392424"/>
                  <a:gd name="connsiteX14" fmla="*/ 276415 w 5154767"/>
                  <a:gd name="connsiteY14" fmla="*/ 2088044 h 2392424"/>
                  <a:gd name="connsiteX15" fmla="*/ 5215 w 5154767"/>
                  <a:gd name="connsiteY15" fmla="*/ 1623872 h 2392424"/>
                  <a:gd name="connsiteX16" fmla="*/ 204 w 5154767"/>
                  <a:gd name="connsiteY16" fmla="*/ 1272568 h 2392424"/>
                  <a:gd name="connsiteX17" fmla="*/ 156 w 5154767"/>
                  <a:gd name="connsiteY17" fmla="*/ 1243153 h 2392424"/>
                  <a:gd name="connsiteX18" fmla="*/ 0 w 5154767"/>
                  <a:gd name="connsiteY18" fmla="*/ 1243156 h 2392424"/>
                  <a:gd name="connsiteX19" fmla="*/ 79 w 5154767"/>
                  <a:gd name="connsiteY19" fmla="*/ 1196213 h 2392424"/>
                  <a:gd name="connsiteX20" fmla="*/ 0 w 5154767"/>
                  <a:gd name="connsiteY20" fmla="*/ 1149271 h 2392424"/>
                  <a:gd name="connsiteX21" fmla="*/ 156 w 5154767"/>
                  <a:gd name="connsiteY21" fmla="*/ 1149273 h 2392424"/>
                  <a:gd name="connsiteX22" fmla="*/ 204 w 5154767"/>
                  <a:gd name="connsiteY22" fmla="*/ 1119861 h 2392424"/>
                  <a:gd name="connsiteX23" fmla="*/ 5215 w 5154767"/>
                  <a:gd name="connsiteY23" fmla="*/ 768554 h 2392424"/>
                  <a:gd name="connsiteX24" fmla="*/ 276415 w 5154767"/>
                  <a:gd name="connsiteY24" fmla="*/ 304382 h 2392424"/>
                  <a:gd name="connsiteX25" fmla="*/ 1100449 w 5154767"/>
                  <a:gd name="connsiteY25" fmla="*/ 147922 h 2392424"/>
                  <a:gd name="connsiteX26" fmla="*/ 3307099 w 5154767"/>
                  <a:gd name="connsiteY26" fmla="*/ 172286 h 2392424"/>
                  <a:gd name="connsiteX27" fmla="*/ 3250550 w 5154767"/>
                  <a:gd name="connsiteY27" fmla="*/ 41938 h 2392424"/>
                  <a:gd name="connsiteX28" fmla="*/ 3260387 w 5154767"/>
                  <a:gd name="connsiteY28" fmla="*/ 1193 h 2392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54767" h="2392424">
                    <a:moveTo>
                      <a:pt x="3260387" y="1193"/>
                    </a:moveTo>
                    <a:cubicBezTo>
                      <a:pt x="3294128" y="-9775"/>
                      <a:pt x="3385402" y="57356"/>
                      <a:pt x="3406560" y="101456"/>
                    </a:cubicBezTo>
                    <a:lnTo>
                      <a:pt x="3422561" y="173560"/>
                    </a:lnTo>
                    <a:lnTo>
                      <a:pt x="4407011" y="184430"/>
                    </a:lnTo>
                    <a:cubicBezTo>
                      <a:pt x="4641703" y="187906"/>
                      <a:pt x="4845102" y="348718"/>
                      <a:pt x="4949409" y="450418"/>
                    </a:cubicBezTo>
                    <a:cubicBezTo>
                      <a:pt x="5053717" y="552117"/>
                      <a:pt x="5101525" y="572977"/>
                      <a:pt x="5131949" y="768552"/>
                    </a:cubicBezTo>
                    <a:cubicBezTo>
                      <a:pt x="5162373" y="964127"/>
                      <a:pt x="5162373" y="1428299"/>
                      <a:pt x="5131949" y="1623875"/>
                    </a:cubicBezTo>
                    <a:cubicBezTo>
                      <a:pt x="5101525" y="1819450"/>
                      <a:pt x="5053717" y="1840309"/>
                      <a:pt x="4949409" y="1942009"/>
                    </a:cubicBezTo>
                    <a:cubicBezTo>
                      <a:pt x="4845102" y="2043708"/>
                      <a:pt x="4641703" y="2204521"/>
                      <a:pt x="4407011" y="2207996"/>
                    </a:cubicBezTo>
                    <a:lnTo>
                      <a:pt x="3422561" y="2218866"/>
                    </a:lnTo>
                    <a:lnTo>
                      <a:pt x="3406560" y="2290968"/>
                    </a:lnTo>
                    <a:cubicBezTo>
                      <a:pt x="3378350" y="2349768"/>
                      <a:pt x="3225488" y="2449512"/>
                      <a:pt x="3250550" y="2350486"/>
                    </a:cubicBezTo>
                    <a:lnTo>
                      <a:pt x="3307098" y="2220141"/>
                    </a:lnTo>
                    <a:lnTo>
                      <a:pt x="1100449" y="2244505"/>
                    </a:lnTo>
                    <a:cubicBezTo>
                      <a:pt x="662356" y="2245374"/>
                      <a:pt x="406802" y="2154974"/>
                      <a:pt x="276415" y="2088044"/>
                    </a:cubicBezTo>
                    <a:cubicBezTo>
                      <a:pt x="89761" y="1992230"/>
                      <a:pt x="9096" y="1786930"/>
                      <a:pt x="5215" y="1623872"/>
                    </a:cubicBezTo>
                    <a:cubicBezTo>
                      <a:pt x="1956" y="1486968"/>
                      <a:pt x="653" y="1388201"/>
                      <a:pt x="204" y="1272568"/>
                    </a:cubicBezTo>
                    <a:cubicBezTo>
                      <a:pt x="188" y="1262762"/>
                      <a:pt x="171" y="1252959"/>
                      <a:pt x="156" y="1243153"/>
                    </a:cubicBezTo>
                    <a:cubicBezTo>
                      <a:pt x="103" y="1243153"/>
                      <a:pt x="53" y="1243156"/>
                      <a:pt x="0" y="1243156"/>
                    </a:cubicBezTo>
                    <a:cubicBezTo>
                      <a:pt x="26" y="1227509"/>
                      <a:pt x="53" y="1211860"/>
                      <a:pt x="79" y="1196213"/>
                    </a:cubicBezTo>
                    <a:cubicBezTo>
                      <a:pt x="53" y="1180566"/>
                      <a:pt x="26" y="1164918"/>
                      <a:pt x="0" y="1149271"/>
                    </a:cubicBezTo>
                    <a:cubicBezTo>
                      <a:pt x="53" y="1149271"/>
                      <a:pt x="103" y="1149273"/>
                      <a:pt x="156" y="1149273"/>
                    </a:cubicBezTo>
                    <a:cubicBezTo>
                      <a:pt x="171" y="1139470"/>
                      <a:pt x="188" y="1129664"/>
                      <a:pt x="204" y="1119861"/>
                    </a:cubicBezTo>
                    <a:cubicBezTo>
                      <a:pt x="653" y="1004225"/>
                      <a:pt x="1956" y="905459"/>
                      <a:pt x="5215" y="768554"/>
                    </a:cubicBezTo>
                    <a:cubicBezTo>
                      <a:pt x="9096" y="605497"/>
                      <a:pt x="89761" y="400197"/>
                      <a:pt x="276415" y="304382"/>
                    </a:cubicBezTo>
                    <a:cubicBezTo>
                      <a:pt x="406802" y="237452"/>
                      <a:pt x="662356" y="147052"/>
                      <a:pt x="1100449" y="147922"/>
                    </a:cubicBezTo>
                    <a:lnTo>
                      <a:pt x="3307099" y="172286"/>
                    </a:lnTo>
                    <a:lnTo>
                      <a:pt x="3250550" y="41938"/>
                    </a:lnTo>
                    <a:cubicBezTo>
                      <a:pt x="3244285" y="17182"/>
                      <a:pt x="3249139" y="4848"/>
                      <a:pt x="3260387" y="1193"/>
                    </a:cubicBezTo>
                    <a:close/>
                  </a:path>
                </a:pathLst>
              </a:custGeom>
              <a:solidFill>
                <a:srgbClr val="00B4ED"/>
              </a:solidFill>
              <a:ln w="3175" cap="flat" cmpd="sng" algn="ctr">
                <a:solidFill>
                  <a:srgbClr val="795548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8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6" name="자유형: 도형 429">
                <a:extLst>
                  <a:ext uri="{FF2B5EF4-FFF2-40B4-BE49-F238E27FC236}">
                    <a16:creationId xmlns:a16="http://schemas.microsoft.com/office/drawing/2014/main" id="{28EC129F-E7CF-FF50-3A22-EB5290B4C1D3}"/>
                  </a:ext>
                </a:extLst>
              </p:cNvPr>
              <p:cNvSpPr/>
              <p:nvPr/>
            </p:nvSpPr>
            <p:spPr>
              <a:xfrm>
                <a:off x="3371850" y="629908"/>
                <a:ext cx="914399" cy="1732837"/>
              </a:xfrm>
              <a:custGeom>
                <a:avLst/>
                <a:gdLst>
                  <a:gd name="connsiteX0" fmla="*/ 666750 w 914399"/>
                  <a:gd name="connsiteY0" fmla="*/ 0 h 1732836"/>
                  <a:gd name="connsiteX1" fmla="*/ 892969 w 914399"/>
                  <a:gd name="connsiteY1" fmla="*/ 466725 h 1732836"/>
                  <a:gd name="connsiteX2" fmla="*/ 914399 w 914399"/>
                  <a:gd name="connsiteY2" fmla="*/ 857049 h 1732836"/>
                  <a:gd name="connsiteX3" fmla="*/ 911989 w 914399"/>
                  <a:gd name="connsiteY3" fmla="*/ 866418 h 1732836"/>
                  <a:gd name="connsiteX4" fmla="*/ 914399 w 914399"/>
                  <a:gd name="connsiteY4" fmla="*/ 875787 h 1732836"/>
                  <a:gd name="connsiteX5" fmla="*/ 892969 w 914399"/>
                  <a:gd name="connsiteY5" fmla="*/ 1266111 h 1732836"/>
                  <a:gd name="connsiteX6" fmla="*/ 666750 w 914399"/>
                  <a:gd name="connsiteY6" fmla="*/ 1732836 h 1732836"/>
                  <a:gd name="connsiteX7" fmla="*/ 0 w 914399"/>
                  <a:gd name="connsiteY7" fmla="*/ 1613773 h 1732836"/>
                  <a:gd name="connsiteX8" fmla="*/ 100013 w 914399"/>
                  <a:gd name="connsiteY8" fmla="*/ 1070848 h 1732836"/>
                  <a:gd name="connsiteX9" fmla="*/ 100864 w 914399"/>
                  <a:gd name="connsiteY9" fmla="*/ 1062157 h 1732836"/>
                  <a:gd name="connsiteX10" fmla="*/ 100013 w 914399"/>
                  <a:gd name="connsiteY10" fmla="*/ 1062038 h 1732836"/>
                  <a:gd name="connsiteX11" fmla="*/ 102954 w 914399"/>
                  <a:gd name="connsiteY11" fmla="*/ 1040822 h 1732836"/>
                  <a:gd name="connsiteX12" fmla="*/ 110766 w 914399"/>
                  <a:gd name="connsiteY12" fmla="*/ 961050 h 1732836"/>
                  <a:gd name="connsiteX13" fmla="*/ 115975 w 914399"/>
                  <a:gd name="connsiteY13" fmla="*/ 866418 h 1732836"/>
                  <a:gd name="connsiteX14" fmla="*/ 110766 w 914399"/>
                  <a:gd name="connsiteY14" fmla="*/ 771786 h 1732836"/>
                  <a:gd name="connsiteX15" fmla="*/ 102954 w 914399"/>
                  <a:gd name="connsiteY15" fmla="*/ 692014 h 1732836"/>
                  <a:gd name="connsiteX16" fmla="*/ 100013 w 914399"/>
                  <a:gd name="connsiteY16" fmla="*/ 670798 h 1732836"/>
                  <a:gd name="connsiteX17" fmla="*/ 100864 w 914399"/>
                  <a:gd name="connsiteY17" fmla="*/ 670680 h 1732836"/>
                  <a:gd name="connsiteX18" fmla="*/ 100013 w 914399"/>
                  <a:gd name="connsiteY18" fmla="*/ 661988 h 1732836"/>
                  <a:gd name="connsiteX19" fmla="*/ 0 w 914399"/>
                  <a:gd name="connsiteY19" fmla="*/ 119063 h 1732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399" h="1732836">
                    <a:moveTo>
                      <a:pt x="666750" y="0"/>
                    </a:moveTo>
                    <a:cubicBezTo>
                      <a:pt x="816769" y="56356"/>
                      <a:pt x="857918" y="322230"/>
                      <a:pt x="892969" y="466725"/>
                    </a:cubicBezTo>
                    <a:cubicBezTo>
                      <a:pt x="905669" y="519080"/>
                      <a:pt x="914399" y="742750"/>
                      <a:pt x="914399" y="857049"/>
                    </a:cubicBezTo>
                    <a:lnTo>
                      <a:pt x="911989" y="866418"/>
                    </a:lnTo>
                    <a:lnTo>
                      <a:pt x="914399" y="875787"/>
                    </a:lnTo>
                    <a:cubicBezTo>
                      <a:pt x="914399" y="990086"/>
                      <a:pt x="905669" y="1213756"/>
                      <a:pt x="892969" y="1266111"/>
                    </a:cubicBezTo>
                    <a:cubicBezTo>
                      <a:pt x="857918" y="1410606"/>
                      <a:pt x="816769" y="1676480"/>
                      <a:pt x="666750" y="1732836"/>
                    </a:cubicBezTo>
                    <a:lnTo>
                      <a:pt x="0" y="1613773"/>
                    </a:lnTo>
                    <a:cubicBezTo>
                      <a:pt x="46037" y="1446292"/>
                      <a:pt x="83344" y="1228010"/>
                      <a:pt x="100013" y="1070848"/>
                    </a:cubicBezTo>
                    <a:lnTo>
                      <a:pt x="100864" y="1062157"/>
                    </a:lnTo>
                    <a:lnTo>
                      <a:pt x="100013" y="1062038"/>
                    </a:lnTo>
                    <a:lnTo>
                      <a:pt x="102954" y="1040822"/>
                    </a:lnTo>
                    <a:lnTo>
                      <a:pt x="110766" y="961050"/>
                    </a:lnTo>
                    <a:lnTo>
                      <a:pt x="115975" y="866418"/>
                    </a:lnTo>
                    <a:lnTo>
                      <a:pt x="110766" y="771786"/>
                    </a:lnTo>
                    <a:lnTo>
                      <a:pt x="102954" y="692014"/>
                    </a:lnTo>
                    <a:lnTo>
                      <a:pt x="100013" y="670798"/>
                    </a:lnTo>
                    <a:lnTo>
                      <a:pt x="100864" y="670680"/>
                    </a:lnTo>
                    <a:lnTo>
                      <a:pt x="100013" y="661988"/>
                    </a:lnTo>
                    <a:cubicBezTo>
                      <a:pt x="83344" y="504826"/>
                      <a:pt x="46037" y="286544"/>
                      <a:pt x="0" y="11906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7" name="자유형: 도형 430">
                <a:extLst>
                  <a:ext uri="{FF2B5EF4-FFF2-40B4-BE49-F238E27FC236}">
                    <a16:creationId xmlns:a16="http://schemas.microsoft.com/office/drawing/2014/main" id="{5AB501D3-9AB0-A3C0-AA30-4200A55F4AF1}"/>
                  </a:ext>
                </a:extLst>
              </p:cNvPr>
              <p:cNvSpPr/>
              <p:nvPr/>
            </p:nvSpPr>
            <p:spPr>
              <a:xfrm>
                <a:off x="1090612" y="704559"/>
                <a:ext cx="742949" cy="1583532"/>
              </a:xfrm>
              <a:custGeom>
                <a:avLst/>
                <a:gdLst>
                  <a:gd name="connsiteX0" fmla="*/ 176212 w 742949"/>
                  <a:gd name="connsiteY0" fmla="*/ 0 h 1583531"/>
                  <a:gd name="connsiteX1" fmla="*/ 742949 w 742949"/>
                  <a:gd name="connsiteY1" fmla="*/ 23812 h 1583531"/>
                  <a:gd name="connsiteX2" fmla="*/ 685800 w 742949"/>
                  <a:gd name="connsiteY2" fmla="*/ 347663 h 1583531"/>
                  <a:gd name="connsiteX3" fmla="*/ 663587 w 742949"/>
                  <a:gd name="connsiteY3" fmla="*/ 785552 h 1583531"/>
                  <a:gd name="connsiteX4" fmla="*/ 663432 w 742949"/>
                  <a:gd name="connsiteY4" fmla="*/ 791766 h 1583531"/>
                  <a:gd name="connsiteX5" fmla="*/ 663587 w 742949"/>
                  <a:gd name="connsiteY5" fmla="*/ 797979 h 1583531"/>
                  <a:gd name="connsiteX6" fmla="*/ 685800 w 742949"/>
                  <a:gd name="connsiteY6" fmla="*/ 1235868 h 1583531"/>
                  <a:gd name="connsiteX7" fmla="*/ 742949 w 742949"/>
                  <a:gd name="connsiteY7" fmla="*/ 1559719 h 1583531"/>
                  <a:gd name="connsiteX8" fmla="*/ 176212 w 742949"/>
                  <a:gd name="connsiteY8" fmla="*/ 1583531 h 1583531"/>
                  <a:gd name="connsiteX9" fmla="*/ 11906 w 742949"/>
                  <a:gd name="connsiteY9" fmla="*/ 1185862 h 1583531"/>
                  <a:gd name="connsiteX10" fmla="*/ 0 w 742949"/>
                  <a:gd name="connsiteY10" fmla="*/ 792955 h 1583531"/>
                  <a:gd name="connsiteX11" fmla="*/ 302 w 742949"/>
                  <a:gd name="connsiteY11" fmla="*/ 791766 h 1583531"/>
                  <a:gd name="connsiteX12" fmla="*/ 0 w 742949"/>
                  <a:gd name="connsiteY12" fmla="*/ 790576 h 1583531"/>
                  <a:gd name="connsiteX13" fmla="*/ 11906 w 742949"/>
                  <a:gd name="connsiteY13" fmla="*/ 397669 h 1583531"/>
                  <a:gd name="connsiteX14" fmla="*/ 176212 w 742949"/>
                  <a:gd name="connsiteY14" fmla="*/ 0 h 15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42949" h="1583531">
                    <a:moveTo>
                      <a:pt x="176212" y="0"/>
                    </a:moveTo>
                    <a:lnTo>
                      <a:pt x="742949" y="23812"/>
                    </a:lnTo>
                    <a:cubicBezTo>
                      <a:pt x="717549" y="120650"/>
                      <a:pt x="692151" y="243681"/>
                      <a:pt x="685800" y="347663"/>
                    </a:cubicBezTo>
                    <a:cubicBezTo>
                      <a:pt x="678061" y="447080"/>
                      <a:pt x="668982" y="620167"/>
                      <a:pt x="663587" y="785552"/>
                    </a:cubicBezTo>
                    <a:lnTo>
                      <a:pt x="663432" y="791766"/>
                    </a:lnTo>
                    <a:lnTo>
                      <a:pt x="663587" y="797979"/>
                    </a:lnTo>
                    <a:cubicBezTo>
                      <a:pt x="668982" y="963364"/>
                      <a:pt x="678061" y="1136451"/>
                      <a:pt x="685800" y="1235868"/>
                    </a:cubicBezTo>
                    <a:cubicBezTo>
                      <a:pt x="692151" y="1339850"/>
                      <a:pt x="717549" y="1462881"/>
                      <a:pt x="742949" y="1559719"/>
                    </a:cubicBezTo>
                    <a:lnTo>
                      <a:pt x="176212" y="1583531"/>
                    </a:lnTo>
                    <a:cubicBezTo>
                      <a:pt x="45243" y="1520031"/>
                      <a:pt x="16668" y="1292224"/>
                      <a:pt x="11906" y="1185862"/>
                    </a:cubicBezTo>
                    <a:lnTo>
                      <a:pt x="0" y="792955"/>
                    </a:lnTo>
                    <a:lnTo>
                      <a:pt x="302" y="791766"/>
                    </a:lnTo>
                    <a:lnTo>
                      <a:pt x="0" y="790576"/>
                    </a:lnTo>
                    <a:lnTo>
                      <a:pt x="11906" y="397669"/>
                    </a:lnTo>
                    <a:cubicBezTo>
                      <a:pt x="16668" y="291307"/>
                      <a:pt x="45243" y="63500"/>
                      <a:pt x="176212" y="0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E7AEC81F-E04D-45FF-F71F-55FDC95CD212}"/>
                  </a:ext>
                </a:extLst>
              </p:cNvPr>
              <p:cNvGrpSpPr/>
              <p:nvPr/>
            </p:nvGrpSpPr>
            <p:grpSpPr>
              <a:xfrm flipV="1">
                <a:off x="1384567" y="229121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60" name="자유형: 도형 443">
                  <a:extLst>
                    <a:ext uri="{FF2B5EF4-FFF2-40B4-BE49-F238E27FC236}">
                      <a16:creationId xmlns:a16="http://schemas.microsoft.com/office/drawing/2014/main" id="{9D1EA854-C268-76E8-8BD0-E72B4CA5C650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61" name="자유형: 도형 444">
                  <a:extLst>
                    <a:ext uri="{FF2B5EF4-FFF2-40B4-BE49-F238E27FC236}">
                      <a16:creationId xmlns:a16="http://schemas.microsoft.com/office/drawing/2014/main" id="{232B7984-E42B-D719-483F-537384CE2455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62D6850A-5DAE-99D4-54E0-64597F1730E9}"/>
                  </a:ext>
                </a:extLst>
              </p:cNvPr>
              <p:cNvGrpSpPr/>
              <p:nvPr/>
            </p:nvGrpSpPr>
            <p:grpSpPr>
              <a:xfrm>
                <a:off x="1384567" y="53976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58" name="자유형: 도형 441">
                  <a:extLst>
                    <a:ext uri="{FF2B5EF4-FFF2-40B4-BE49-F238E27FC236}">
                      <a16:creationId xmlns:a16="http://schemas.microsoft.com/office/drawing/2014/main" id="{C6A8C1EB-7519-CDA8-3938-40D65369CCEB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9" name="자유형: 도형 442">
                  <a:extLst>
                    <a:ext uri="{FF2B5EF4-FFF2-40B4-BE49-F238E27FC236}">
                      <a16:creationId xmlns:a16="http://schemas.microsoft.com/office/drawing/2014/main" id="{B79F5FE1-2079-A9FE-CBA6-15975B54174C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sp>
            <p:nvSpPr>
              <p:cNvPr id="50" name="자유형: 도형 433">
                <a:extLst>
                  <a:ext uri="{FF2B5EF4-FFF2-40B4-BE49-F238E27FC236}">
                    <a16:creationId xmlns:a16="http://schemas.microsoft.com/office/drawing/2014/main" id="{42868384-EC5E-372C-89A9-15826FF2E81C}"/>
                  </a:ext>
                </a:extLst>
              </p:cNvPr>
              <p:cNvSpPr/>
              <p:nvPr/>
            </p:nvSpPr>
            <p:spPr>
              <a:xfrm flipV="1">
                <a:off x="3576442" y="246191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1" name="자유형: 도형 434">
                <a:extLst>
                  <a:ext uri="{FF2B5EF4-FFF2-40B4-BE49-F238E27FC236}">
                    <a16:creationId xmlns:a16="http://schemas.microsoft.com/office/drawing/2014/main" id="{73F5DE0D-C5FC-3B94-C5A4-530B4762EA74}"/>
                  </a:ext>
                </a:extLst>
              </p:cNvPr>
              <p:cNvSpPr/>
              <p:nvPr/>
            </p:nvSpPr>
            <p:spPr>
              <a:xfrm>
                <a:off x="3576442" y="35217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981534D3-C562-8B64-7BFE-6B5FEF567F26}"/>
                  </a:ext>
                </a:extLst>
              </p:cNvPr>
              <p:cNvSpPr/>
              <p:nvPr/>
            </p:nvSpPr>
            <p:spPr>
              <a:xfrm rot="2150941" flipV="1">
                <a:off x="5220850" y="1912152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A0D96160-E76A-8DA0-19D9-76C5B41985D0}"/>
                  </a:ext>
                </a:extLst>
              </p:cNvPr>
              <p:cNvSpPr/>
              <p:nvPr/>
            </p:nvSpPr>
            <p:spPr>
              <a:xfrm rot="19449059">
                <a:off x="5220850" y="622983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4" name="자유형: 도형 437">
                <a:extLst>
                  <a:ext uri="{FF2B5EF4-FFF2-40B4-BE49-F238E27FC236}">
                    <a16:creationId xmlns:a16="http://schemas.microsoft.com/office/drawing/2014/main" id="{FBE27C3F-E7B8-5F0D-39E1-900FA65D6B4A}"/>
                  </a:ext>
                </a:extLst>
              </p:cNvPr>
              <p:cNvSpPr/>
              <p:nvPr/>
            </p:nvSpPr>
            <p:spPr>
              <a:xfrm flipV="1">
                <a:off x="4176712" y="668215"/>
                <a:ext cx="1205111" cy="1663460"/>
              </a:xfrm>
              <a:custGeom>
                <a:avLst/>
                <a:gdLst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9675 w 1209675"/>
                  <a:gd name="connsiteY4" fmla="*/ 881180 h 1663460"/>
                  <a:gd name="connsiteX5" fmla="*/ 1207393 w 1209675"/>
                  <a:gd name="connsiteY5" fmla="*/ 831730 h 1663460"/>
                  <a:gd name="connsiteX6" fmla="*/ 1209675 w 1209675"/>
                  <a:gd name="connsiteY6" fmla="*/ 782280 h 1663460"/>
                  <a:gd name="connsiteX7" fmla="*/ 1205110 w 1209675"/>
                  <a:gd name="connsiteY7" fmla="*/ 782273 h 1663460"/>
                  <a:gd name="connsiteX8" fmla="*/ 1190625 w 1209675"/>
                  <a:gd name="connsiteY8" fmla="*/ 468430 h 1663460"/>
                  <a:gd name="connsiteX9" fmla="*/ 865187 w 1209675"/>
                  <a:gd name="connsiteY9" fmla="*/ 58855 h 1663460"/>
                  <a:gd name="connsiteX10" fmla="*/ 0 w 1209675"/>
                  <a:gd name="connsiteY10" fmla="*/ 117 h 1663460"/>
                  <a:gd name="connsiteX11" fmla="*/ 144462 w 1209675"/>
                  <a:gd name="connsiteY11" fmla="*/ 465255 h 1663460"/>
                  <a:gd name="connsiteX12" fmla="*/ 153194 w 1209675"/>
                  <a:gd name="connsiteY12" fmla="*/ 674011 h 1663460"/>
                  <a:gd name="connsiteX13" fmla="*/ 159791 w 1209675"/>
                  <a:gd name="connsiteY13" fmla="*/ 831730 h 1663460"/>
                  <a:gd name="connsiteX14" fmla="*/ 153194 w 1209675"/>
                  <a:gd name="connsiteY14" fmla="*/ 989449 h 1663460"/>
                  <a:gd name="connsiteX15" fmla="*/ 144462 w 1209675"/>
                  <a:gd name="connsiteY15" fmla="*/ 1198205 h 1663460"/>
                  <a:gd name="connsiteX16" fmla="*/ 0 w 1209675"/>
                  <a:gd name="connsiteY16" fmla="*/ 1663343 h 1663460"/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7393 w 1209675"/>
                  <a:gd name="connsiteY4" fmla="*/ 831730 h 1663460"/>
                  <a:gd name="connsiteX5" fmla="*/ 1209675 w 1209675"/>
                  <a:gd name="connsiteY5" fmla="*/ 782280 h 1663460"/>
                  <a:gd name="connsiteX6" fmla="*/ 1205110 w 1209675"/>
                  <a:gd name="connsiteY6" fmla="*/ 782273 h 1663460"/>
                  <a:gd name="connsiteX7" fmla="*/ 1190625 w 1209675"/>
                  <a:gd name="connsiteY7" fmla="*/ 468430 h 1663460"/>
                  <a:gd name="connsiteX8" fmla="*/ 865187 w 1209675"/>
                  <a:gd name="connsiteY8" fmla="*/ 58855 h 1663460"/>
                  <a:gd name="connsiteX9" fmla="*/ 0 w 1209675"/>
                  <a:gd name="connsiteY9" fmla="*/ 117 h 1663460"/>
                  <a:gd name="connsiteX10" fmla="*/ 144462 w 1209675"/>
                  <a:gd name="connsiteY10" fmla="*/ 465255 h 1663460"/>
                  <a:gd name="connsiteX11" fmla="*/ 153194 w 1209675"/>
                  <a:gd name="connsiteY11" fmla="*/ 674011 h 1663460"/>
                  <a:gd name="connsiteX12" fmla="*/ 159791 w 1209675"/>
                  <a:gd name="connsiteY12" fmla="*/ 831730 h 1663460"/>
                  <a:gd name="connsiteX13" fmla="*/ 153194 w 1209675"/>
                  <a:gd name="connsiteY13" fmla="*/ 989449 h 1663460"/>
                  <a:gd name="connsiteX14" fmla="*/ 144462 w 1209675"/>
                  <a:gd name="connsiteY14" fmla="*/ 1198205 h 1663460"/>
                  <a:gd name="connsiteX15" fmla="*/ 0 w 1209675"/>
                  <a:gd name="connsiteY15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9791 w 1207393"/>
                  <a:gd name="connsiteY11" fmla="*/ 831730 h 1663460"/>
                  <a:gd name="connsiteX12" fmla="*/ 153194 w 1207393"/>
                  <a:gd name="connsiteY12" fmla="*/ 989449 h 1663460"/>
                  <a:gd name="connsiteX13" fmla="*/ 144462 w 1207393"/>
                  <a:gd name="connsiteY13" fmla="*/ 1198205 h 1663460"/>
                  <a:gd name="connsiteX14" fmla="*/ 0 w 1207393"/>
                  <a:gd name="connsiteY14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3194 w 1207393"/>
                  <a:gd name="connsiteY11" fmla="*/ 989449 h 1663460"/>
                  <a:gd name="connsiteX12" fmla="*/ 144462 w 1207393"/>
                  <a:gd name="connsiteY12" fmla="*/ 1198205 h 1663460"/>
                  <a:gd name="connsiteX13" fmla="*/ 0 w 1207393"/>
                  <a:gd name="connsiteY13" fmla="*/ 1663343 h 1663460"/>
                  <a:gd name="connsiteX0" fmla="*/ 0 w 1205110"/>
                  <a:gd name="connsiteY0" fmla="*/ 1663343 h 1663460"/>
                  <a:gd name="connsiteX1" fmla="*/ 865187 w 1205110"/>
                  <a:gd name="connsiteY1" fmla="*/ 1604605 h 1663460"/>
                  <a:gd name="connsiteX2" fmla="*/ 1190625 w 1205110"/>
                  <a:gd name="connsiteY2" fmla="*/ 1195030 h 1663460"/>
                  <a:gd name="connsiteX3" fmla="*/ 1205110 w 1205110"/>
                  <a:gd name="connsiteY3" fmla="*/ 881187 h 1663460"/>
                  <a:gd name="connsiteX4" fmla="*/ 1205110 w 1205110"/>
                  <a:gd name="connsiteY4" fmla="*/ 782273 h 1663460"/>
                  <a:gd name="connsiteX5" fmla="*/ 1190625 w 1205110"/>
                  <a:gd name="connsiteY5" fmla="*/ 468430 h 1663460"/>
                  <a:gd name="connsiteX6" fmla="*/ 865187 w 1205110"/>
                  <a:gd name="connsiteY6" fmla="*/ 58855 h 1663460"/>
                  <a:gd name="connsiteX7" fmla="*/ 0 w 1205110"/>
                  <a:gd name="connsiteY7" fmla="*/ 117 h 1663460"/>
                  <a:gd name="connsiteX8" fmla="*/ 144462 w 1205110"/>
                  <a:gd name="connsiteY8" fmla="*/ 465255 h 1663460"/>
                  <a:gd name="connsiteX9" fmla="*/ 153194 w 1205110"/>
                  <a:gd name="connsiteY9" fmla="*/ 674011 h 1663460"/>
                  <a:gd name="connsiteX10" fmla="*/ 153194 w 1205110"/>
                  <a:gd name="connsiteY10" fmla="*/ 989449 h 1663460"/>
                  <a:gd name="connsiteX11" fmla="*/ 144462 w 1205110"/>
                  <a:gd name="connsiteY11" fmla="*/ 1198205 h 1663460"/>
                  <a:gd name="connsiteX12" fmla="*/ 0 w 1205110"/>
                  <a:gd name="connsiteY12" fmla="*/ 1663343 h 166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5110" h="1663460">
                    <a:moveTo>
                      <a:pt x="0" y="1663343"/>
                    </a:moveTo>
                    <a:cubicBezTo>
                      <a:pt x="275696" y="1664930"/>
                      <a:pt x="745066" y="1650643"/>
                      <a:pt x="865187" y="1604605"/>
                    </a:cubicBezTo>
                    <a:cubicBezTo>
                      <a:pt x="992716" y="1533697"/>
                      <a:pt x="1171046" y="1272288"/>
                      <a:pt x="1190625" y="1195030"/>
                    </a:cubicBezTo>
                    <a:lnTo>
                      <a:pt x="1205110" y="881187"/>
                    </a:lnTo>
                    <a:lnTo>
                      <a:pt x="1205110" y="782273"/>
                    </a:lnTo>
                    <a:lnTo>
                      <a:pt x="1190625" y="468430"/>
                    </a:lnTo>
                    <a:cubicBezTo>
                      <a:pt x="1171046" y="391172"/>
                      <a:pt x="992716" y="129763"/>
                      <a:pt x="865187" y="58855"/>
                    </a:cubicBezTo>
                    <a:cubicBezTo>
                      <a:pt x="745066" y="12817"/>
                      <a:pt x="275696" y="-1470"/>
                      <a:pt x="0" y="117"/>
                    </a:cubicBezTo>
                    <a:cubicBezTo>
                      <a:pt x="48154" y="155163"/>
                      <a:pt x="137583" y="329259"/>
                      <a:pt x="144462" y="465255"/>
                    </a:cubicBezTo>
                    <a:cubicBezTo>
                      <a:pt x="145256" y="534311"/>
                      <a:pt x="149225" y="604161"/>
                      <a:pt x="153194" y="674011"/>
                    </a:cubicBezTo>
                    <a:lnTo>
                      <a:pt x="153194" y="989449"/>
                    </a:lnTo>
                    <a:cubicBezTo>
                      <a:pt x="149225" y="1059299"/>
                      <a:pt x="145256" y="1129149"/>
                      <a:pt x="144462" y="1198205"/>
                    </a:cubicBezTo>
                    <a:cubicBezTo>
                      <a:pt x="137583" y="1334201"/>
                      <a:pt x="48154" y="1508297"/>
                      <a:pt x="0" y="1663343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5" name="자유형: 도형 438">
                <a:extLst>
                  <a:ext uri="{FF2B5EF4-FFF2-40B4-BE49-F238E27FC236}">
                    <a16:creationId xmlns:a16="http://schemas.microsoft.com/office/drawing/2014/main" id="{E393ACC4-F838-B267-E4F7-9A18E2054343}"/>
                  </a:ext>
                </a:extLst>
              </p:cNvPr>
              <p:cNvSpPr/>
              <p:nvPr/>
            </p:nvSpPr>
            <p:spPr>
              <a:xfrm flipV="1">
                <a:off x="4359274" y="1640311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6" name="자유형: 도형 439">
                <a:extLst>
                  <a:ext uri="{FF2B5EF4-FFF2-40B4-BE49-F238E27FC236}">
                    <a16:creationId xmlns:a16="http://schemas.microsoft.com/office/drawing/2014/main" id="{4FBCA708-14E2-D300-ED7E-34591D2D6FB7}"/>
                  </a:ext>
                </a:extLst>
              </p:cNvPr>
              <p:cNvSpPr/>
              <p:nvPr/>
            </p:nvSpPr>
            <p:spPr>
              <a:xfrm>
                <a:off x="4359274" y="1081084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7" name="자유형: 도형 440">
                <a:extLst>
                  <a:ext uri="{FF2B5EF4-FFF2-40B4-BE49-F238E27FC236}">
                    <a16:creationId xmlns:a16="http://schemas.microsoft.com/office/drawing/2014/main" id="{DA43F2FB-002A-43B8-6852-0048828BB2D1}"/>
                  </a:ext>
                </a:extLst>
              </p:cNvPr>
              <p:cNvSpPr/>
              <p:nvPr/>
            </p:nvSpPr>
            <p:spPr>
              <a:xfrm>
                <a:off x="379079" y="654049"/>
                <a:ext cx="875979" cy="1684551"/>
              </a:xfrm>
              <a:custGeom>
                <a:avLst/>
                <a:gdLst>
                  <a:gd name="connsiteX0" fmla="*/ 875980 w 875980"/>
                  <a:gd name="connsiteY0" fmla="*/ 0 h 1684552"/>
                  <a:gd name="connsiteX1" fmla="*/ 706931 w 875980"/>
                  <a:gd name="connsiteY1" fmla="*/ 227960 h 1684552"/>
                  <a:gd name="connsiteX2" fmla="*/ 678756 w 875980"/>
                  <a:gd name="connsiteY2" fmla="*/ 581425 h 1684552"/>
                  <a:gd name="connsiteX3" fmla="*/ 678756 w 875980"/>
                  <a:gd name="connsiteY3" fmla="*/ 716364 h 1684552"/>
                  <a:gd name="connsiteX4" fmla="*/ 678756 w 875980"/>
                  <a:gd name="connsiteY4" fmla="*/ 968188 h 1684552"/>
                  <a:gd name="connsiteX5" fmla="*/ 678756 w 875980"/>
                  <a:gd name="connsiteY5" fmla="*/ 1103127 h 1684552"/>
                  <a:gd name="connsiteX6" fmla="*/ 706931 w 875980"/>
                  <a:gd name="connsiteY6" fmla="*/ 1456592 h 1684552"/>
                  <a:gd name="connsiteX7" fmla="*/ 875980 w 875980"/>
                  <a:gd name="connsiteY7" fmla="*/ 1684552 h 1684552"/>
                  <a:gd name="connsiteX8" fmla="*/ 358588 w 875980"/>
                  <a:gd name="connsiteY8" fmla="*/ 1646133 h 1684552"/>
                  <a:gd name="connsiteX9" fmla="*/ 81964 w 875980"/>
                  <a:gd name="connsiteY9" fmla="*/ 1413050 h 1684552"/>
                  <a:gd name="connsiteX10" fmla="*/ 0 w 875980"/>
                  <a:gd name="connsiteY10" fmla="*/ 1023725 h 1684552"/>
                  <a:gd name="connsiteX11" fmla="*/ 0 w 875980"/>
                  <a:gd name="connsiteY11" fmla="*/ 968188 h 1684552"/>
                  <a:gd name="connsiteX12" fmla="*/ 0 w 875980"/>
                  <a:gd name="connsiteY12" fmla="*/ 716364 h 1684552"/>
                  <a:gd name="connsiteX13" fmla="*/ 0 w 875980"/>
                  <a:gd name="connsiteY13" fmla="*/ 660827 h 1684552"/>
                  <a:gd name="connsiteX14" fmla="*/ 81964 w 875980"/>
                  <a:gd name="connsiteY14" fmla="*/ 271502 h 1684552"/>
                  <a:gd name="connsiteX15" fmla="*/ 358588 w 875980"/>
                  <a:gd name="connsiteY15" fmla="*/ 38419 h 1684552"/>
                  <a:gd name="connsiteX16" fmla="*/ 875980 w 875980"/>
                  <a:gd name="connsiteY16" fmla="*/ 0 h 168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5980" h="1684552">
                    <a:moveTo>
                      <a:pt x="875980" y="0"/>
                    </a:moveTo>
                    <a:cubicBezTo>
                      <a:pt x="799139" y="63180"/>
                      <a:pt x="722299" y="157096"/>
                      <a:pt x="706931" y="227960"/>
                    </a:cubicBezTo>
                    <a:lnTo>
                      <a:pt x="678756" y="581425"/>
                    </a:lnTo>
                    <a:lnTo>
                      <a:pt x="678756" y="716364"/>
                    </a:lnTo>
                    <a:lnTo>
                      <a:pt x="678756" y="968188"/>
                    </a:lnTo>
                    <a:lnTo>
                      <a:pt x="678756" y="1103127"/>
                    </a:lnTo>
                    <a:lnTo>
                      <a:pt x="706931" y="1456592"/>
                    </a:lnTo>
                    <a:cubicBezTo>
                      <a:pt x="722299" y="1527456"/>
                      <a:pt x="799139" y="1621372"/>
                      <a:pt x="875980" y="1684552"/>
                    </a:cubicBezTo>
                    <a:cubicBezTo>
                      <a:pt x="695832" y="1679430"/>
                      <a:pt x="505438" y="1692237"/>
                      <a:pt x="358588" y="1646133"/>
                    </a:cubicBezTo>
                    <a:cubicBezTo>
                      <a:pt x="243328" y="1587222"/>
                      <a:pt x="135752" y="1518065"/>
                      <a:pt x="81964" y="1413050"/>
                    </a:cubicBezTo>
                    <a:cubicBezTo>
                      <a:pt x="27387" y="1306494"/>
                      <a:pt x="14514" y="1139839"/>
                      <a:pt x="0" y="1023725"/>
                    </a:cubicBezTo>
                    <a:lnTo>
                      <a:pt x="0" y="968188"/>
                    </a:lnTo>
                    <a:lnTo>
                      <a:pt x="0" y="716364"/>
                    </a:lnTo>
                    <a:lnTo>
                      <a:pt x="0" y="660827"/>
                    </a:lnTo>
                    <a:cubicBezTo>
                      <a:pt x="14514" y="544713"/>
                      <a:pt x="27387" y="378058"/>
                      <a:pt x="81964" y="271502"/>
                    </a:cubicBezTo>
                    <a:cubicBezTo>
                      <a:pt x="135752" y="166487"/>
                      <a:pt x="243328" y="97330"/>
                      <a:pt x="358588" y="38419"/>
                    </a:cubicBezTo>
                    <a:cubicBezTo>
                      <a:pt x="505438" y="-7685"/>
                      <a:pt x="695832" y="5122"/>
                      <a:pt x="875980" y="0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483BDC2-7BEB-434B-7C87-653C5E991B28}"/>
                </a:ext>
              </a:extLst>
            </p:cNvPr>
            <p:cNvCxnSpPr>
              <a:cxnSpLocks/>
            </p:cNvCxnSpPr>
            <p:nvPr/>
          </p:nvCxnSpPr>
          <p:spPr>
            <a:xfrm>
              <a:off x="3823854" y="10224654"/>
              <a:ext cx="10203873" cy="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409173-B1E4-9D90-120B-EC1401C47B5C}"/>
                </a:ext>
              </a:extLst>
            </p:cNvPr>
            <p:cNvSpPr txBox="1"/>
            <p:nvPr/>
          </p:nvSpPr>
          <p:spPr>
            <a:xfrm>
              <a:off x="9867950" y="9497128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9EC65B-F90E-FAC8-549E-9C7F2952A98E}"/>
                </a:ext>
              </a:extLst>
            </p:cNvPr>
            <p:cNvSpPr txBox="1"/>
            <p:nvPr/>
          </p:nvSpPr>
          <p:spPr>
            <a:xfrm>
              <a:off x="2735243" y="9497128"/>
              <a:ext cx="4221109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 = 1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1DD4CDC7-2BDE-0A79-A87A-EE4C0723A195}"/>
                </a:ext>
              </a:extLst>
            </p:cNvPr>
            <p:cNvCxnSpPr/>
            <p:nvPr/>
          </p:nvCxnSpPr>
          <p:spPr>
            <a:xfrm flipV="1">
              <a:off x="4659135" y="7601178"/>
              <a:ext cx="0" cy="1247785"/>
            </a:xfrm>
            <a:prstGeom prst="straightConnector1">
              <a:avLst/>
            </a:prstGeom>
            <a:noFill/>
            <a:ln w="76200" cap="flat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3CB985-5042-5717-3EF7-E8A8705E11FF}"/>
                </a:ext>
              </a:extLst>
            </p:cNvPr>
            <p:cNvSpPr txBox="1"/>
            <p:nvPr/>
          </p:nvSpPr>
          <p:spPr>
            <a:xfrm>
              <a:off x="3687572" y="7597818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Input : </a:t>
              </a:r>
              <a:r>
                <a:rPr lang="en-US" altLang="ko-KR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Fy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E3F818-39DE-1CB0-26B1-932425BC40FE}"/>
                </a:ext>
              </a:extLst>
            </p:cNvPr>
            <p:cNvSpPr txBox="1"/>
            <p:nvPr/>
          </p:nvSpPr>
          <p:spPr>
            <a:xfrm>
              <a:off x="2965319" y="7336022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AAD58C-8E34-493A-54F9-320C3635E239}"/>
                </a:ext>
              </a:extLst>
            </p:cNvPr>
            <p:cNvSpPr txBox="1"/>
            <p:nvPr/>
          </p:nvSpPr>
          <p:spPr>
            <a:xfrm>
              <a:off x="13868160" y="10224654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3F2D39-3CC0-31D6-14AF-994D1013C5C3}"/>
                </a:ext>
              </a:extLst>
            </p:cNvPr>
            <p:cNvSpPr txBox="1"/>
            <p:nvPr/>
          </p:nvSpPr>
          <p:spPr>
            <a:xfrm>
              <a:off x="1072787" y="8914046"/>
              <a:ext cx="4221109" cy="475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y0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=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1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8891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29669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지금까지는 자동차의 위치를 정확한 값으로 사용하셨지만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세상은 그렇게 녹록하지 않습니다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자동차의 위치를 알기 위해선 여러 센서들이 필요하고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당연하게도 측정값에는 노이즈가 포함되어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State estimator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없이 측정값으로 제어를 하면 어떻게 되는지 확인하고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Low pass filter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자동차의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변위를 추정하여 한 제어와 결과를 비교해보세요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it-IT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ex06_PID_Controller_StateEstimator_LPF.py)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[20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6. PID</a:t>
            </a:r>
            <a:r>
              <a:rPr lang="ko-KR" altLang="en-US" dirty="0"/>
              <a:t> </a:t>
            </a:r>
            <a:r>
              <a:rPr lang="en-US" altLang="ko-KR" dirty="0"/>
              <a:t>Controller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Estimator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Pass Filter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PID control examples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C5BA68-9F9D-F32F-0F8E-DFC8D55A7015}"/>
              </a:ext>
            </a:extLst>
          </p:cNvPr>
          <p:cNvGrpSpPr/>
          <p:nvPr/>
        </p:nvGrpSpPr>
        <p:grpSpPr>
          <a:xfrm>
            <a:off x="1072787" y="7336022"/>
            <a:ext cx="13861727" cy="3425559"/>
            <a:chOff x="1072787" y="7336022"/>
            <a:chExt cx="13861727" cy="3425559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AF968F5-95FD-A0B6-1F92-5BDB09FA77BB}"/>
                </a:ext>
              </a:extLst>
            </p:cNvPr>
            <p:cNvCxnSpPr/>
            <p:nvPr/>
          </p:nvCxnSpPr>
          <p:spPr>
            <a:xfrm>
              <a:off x="3616036" y="10224654"/>
              <a:ext cx="11055927" cy="0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0DC1444-D658-777F-FD4C-08E8AC1516A0}"/>
                </a:ext>
              </a:extLst>
            </p:cNvPr>
            <p:cNvCxnSpPr/>
            <p:nvPr/>
          </p:nvCxnSpPr>
          <p:spPr>
            <a:xfrm flipV="1">
              <a:off x="3823854" y="7377545"/>
              <a:ext cx="0" cy="3075709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EF62516-59B2-D873-CC41-EF1D4C5A9DC6}"/>
                </a:ext>
              </a:extLst>
            </p:cNvPr>
            <p:cNvGrpSpPr/>
            <p:nvPr/>
          </p:nvGrpSpPr>
          <p:grpSpPr>
            <a:xfrm>
              <a:off x="3853162" y="8820162"/>
              <a:ext cx="1611946" cy="748134"/>
              <a:chOff x="299603" y="300114"/>
              <a:chExt cx="5154764" cy="2392425"/>
            </a:xfrm>
          </p:grpSpPr>
          <p:sp>
            <p:nvSpPr>
              <p:cNvPr id="45" name="자유형: 도형 428">
                <a:extLst>
                  <a:ext uri="{FF2B5EF4-FFF2-40B4-BE49-F238E27FC236}">
                    <a16:creationId xmlns:a16="http://schemas.microsoft.com/office/drawing/2014/main" id="{76E6AD9F-0067-3860-00AE-1DBCC85695B2}"/>
                  </a:ext>
                </a:extLst>
              </p:cNvPr>
              <p:cNvSpPr/>
              <p:nvPr/>
            </p:nvSpPr>
            <p:spPr>
              <a:xfrm>
                <a:off x="299603" y="300114"/>
                <a:ext cx="5154764" cy="2392425"/>
              </a:xfrm>
              <a:custGeom>
                <a:avLst/>
                <a:gdLst>
                  <a:gd name="connsiteX0" fmla="*/ 3260387 w 5154767"/>
                  <a:gd name="connsiteY0" fmla="*/ 1193 h 2392424"/>
                  <a:gd name="connsiteX1" fmla="*/ 3406560 w 5154767"/>
                  <a:gd name="connsiteY1" fmla="*/ 101456 h 2392424"/>
                  <a:gd name="connsiteX2" fmla="*/ 3422561 w 5154767"/>
                  <a:gd name="connsiteY2" fmla="*/ 173560 h 2392424"/>
                  <a:gd name="connsiteX3" fmla="*/ 4407011 w 5154767"/>
                  <a:gd name="connsiteY3" fmla="*/ 184430 h 2392424"/>
                  <a:gd name="connsiteX4" fmla="*/ 4949409 w 5154767"/>
                  <a:gd name="connsiteY4" fmla="*/ 450418 h 2392424"/>
                  <a:gd name="connsiteX5" fmla="*/ 5131949 w 5154767"/>
                  <a:gd name="connsiteY5" fmla="*/ 768552 h 2392424"/>
                  <a:gd name="connsiteX6" fmla="*/ 5131949 w 5154767"/>
                  <a:gd name="connsiteY6" fmla="*/ 1623875 h 2392424"/>
                  <a:gd name="connsiteX7" fmla="*/ 4949409 w 5154767"/>
                  <a:gd name="connsiteY7" fmla="*/ 1942009 h 2392424"/>
                  <a:gd name="connsiteX8" fmla="*/ 4407011 w 5154767"/>
                  <a:gd name="connsiteY8" fmla="*/ 2207996 h 2392424"/>
                  <a:gd name="connsiteX9" fmla="*/ 3422561 w 5154767"/>
                  <a:gd name="connsiteY9" fmla="*/ 2218866 h 2392424"/>
                  <a:gd name="connsiteX10" fmla="*/ 3406560 w 5154767"/>
                  <a:gd name="connsiteY10" fmla="*/ 2290968 h 2392424"/>
                  <a:gd name="connsiteX11" fmla="*/ 3250550 w 5154767"/>
                  <a:gd name="connsiteY11" fmla="*/ 2350486 h 2392424"/>
                  <a:gd name="connsiteX12" fmla="*/ 3307098 w 5154767"/>
                  <a:gd name="connsiteY12" fmla="*/ 2220141 h 2392424"/>
                  <a:gd name="connsiteX13" fmla="*/ 1100449 w 5154767"/>
                  <a:gd name="connsiteY13" fmla="*/ 2244505 h 2392424"/>
                  <a:gd name="connsiteX14" fmla="*/ 276415 w 5154767"/>
                  <a:gd name="connsiteY14" fmla="*/ 2088044 h 2392424"/>
                  <a:gd name="connsiteX15" fmla="*/ 5215 w 5154767"/>
                  <a:gd name="connsiteY15" fmla="*/ 1623872 h 2392424"/>
                  <a:gd name="connsiteX16" fmla="*/ 204 w 5154767"/>
                  <a:gd name="connsiteY16" fmla="*/ 1272568 h 2392424"/>
                  <a:gd name="connsiteX17" fmla="*/ 156 w 5154767"/>
                  <a:gd name="connsiteY17" fmla="*/ 1243153 h 2392424"/>
                  <a:gd name="connsiteX18" fmla="*/ 0 w 5154767"/>
                  <a:gd name="connsiteY18" fmla="*/ 1243156 h 2392424"/>
                  <a:gd name="connsiteX19" fmla="*/ 79 w 5154767"/>
                  <a:gd name="connsiteY19" fmla="*/ 1196213 h 2392424"/>
                  <a:gd name="connsiteX20" fmla="*/ 0 w 5154767"/>
                  <a:gd name="connsiteY20" fmla="*/ 1149271 h 2392424"/>
                  <a:gd name="connsiteX21" fmla="*/ 156 w 5154767"/>
                  <a:gd name="connsiteY21" fmla="*/ 1149273 h 2392424"/>
                  <a:gd name="connsiteX22" fmla="*/ 204 w 5154767"/>
                  <a:gd name="connsiteY22" fmla="*/ 1119861 h 2392424"/>
                  <a:gd name="connsiteX23" fmla="*/ 5215 w 5154767"/>
                  <a:gd name="connsiteY23" fmla="*/ 768554 h 2392424"/>
                  <a:gd name="connsiteX24" fmla="*/ 276415 w 5154767"/>
                  <a:gd name="connsiteY24" fmla="*/ 304382 h 2392424"/>
                  <a:gd name="connsiteX25" fmla="*/ 1100449 w 5154767"/>
                  <a:gd name="connsiteY25" fmla="*/ 147922 h 2392424"/>
                  <a:gd name="connsiteX26" fmla="*/ 3307099 w 5154767"/>
                  <a:gd name="connsiteY26" fmla="*/ 172286 h 2392424"/>
                  <a:gd name="connsiteX27" fmla="*/ 3250550 w 5154767"/>
                  <a:gd name="connsiteY27" fmla="*/ 41938 h 2392424"/>
                  <a:gd name="connsiteX28" fmla="*/ 3260387 w 5154767"/>
                  <a:gd name="connsiteY28" fmla="*/ 1193 h 2392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54767" h="2392424">
                    <a:moveTo>
                      <a:pt x="3260387" y="1193"/>
                    </a:moveTo>
                    <a:cubicBezTo>
                      <a:pt x="3294128" y="-9775"/>
                      <a:pt x="3385402" y="57356"/>
                      <a:pt x="3406560" y="101456"/>
                    </a:cubicBezTo>
                    <a:lnTo>
                      <a:pt x="3422561" y="173560"/>
                    </a:lnTo>
                    <a:lnTo>
                      <a:pt x="4407011" y="184430"/>
                    </a:lnTo>
                    <a:cubicBezTo>
                      <a:pt x="4641703" y="187906"/>
                      <a:pt x="4845102" y="348718"/>
                      <a:pt x="4949409" y="450418"/>
                    </a:cubicBezTo>
                    <a:cubicBezTo>
                      <a:pt x="5053717" y="552117"/>
                      <a:pt x="5101525" y="572977"/>
                      <a:pt x="5131949" y="768552"/>
                    </a:cubicBezTo>
                    <a:cubicBezTo>
                      <a:pt x="5162373" y="964127"/>
                      <a:pt x="5162373" y="1428299"/>
                      <a:pt x="5131949" y="1623875"/>
                    </a:cubicBezTo>
                    <a:cubicBezTo>
                      <a:pt x="5101525" y="1819450"/>
                      <a:pt x="5053717" y="1840309"/>
                      <a:pt x="4949409" y="1942009"/>
                    </a:cubicBezTo>
                    <a:cubicBezTo>
                      <a:pt x="4845102" y="2043708"/>
                      <a:pt x="4641703" y="2204521"/>
                      <a:pt x="4407011" y="2207996"/>
                    </a:cubicBezTo>
                    <a:lnTo>
                      <a:pt x="3422561" y="2218866"/>
                    </a:lnTo>
                    <a:lnTo>
                      <a:pt x="3406560" y="2290968"/>
                    </a:lnTo>
                    <a:cubicBezTo>
                      <a:pt x="3378350" y="2349768"/>
                      <a:pt x="3225488" y="2449512"/>
                      <a:pt x="3250550" y="2350486"/>
                    </a:cubicBezTo>
                    <a:lnTo>
                      <a:pt x="3307098" y="2220141"/>
                    </a:lnTo>
                    <a:lnTo>
                      <a:pt x="1100449" y="2244505"/>
                    </a:lnTo>
                    <a:cubicBezTo>
                      <a:pt x="662356" y="2245374"/>
                      <a:pt x="406802" y="2154974"/>
                      <a:pt x="276415" y="2088044"/>
                    </a:cubicBezTo>
                    <a:cubicBezTo>
                      <a:pt x="89761" y="1992230"/>
                      <a:pt x="9096" y="1786930"/>
                      <a:pt x="5215" y="1623872"/>
                    </a:cubicBezTo>
                    <a:cubicBezTo>
                      <a:pt x="1956" y="1486968"/>
                      <a:pt x="653" y="1388201"/>
                      <a:pt x="204" y="1272568"/>
                    </a:cubicBezTo>
                    <a:cubicBezTo>
                      <a:pt x="188" y="1262762"/>
                      <a:pt x="171" y="1252959"/>
                      <a:pt x="156" y="1243153"/>
                    </a:cubicBezTo>
                    <a:cubicBezTo>
                      <a:pt x="103" y="1243153"/>
                      <a:pt x="53" y="1243156"/>
                      <a:pt x="0" y="1243156"/>
                    </a:cubicBezTo>
                    <a:cubicBezTo>
                      <a:pt x="26" y="1227509"/>
                      <a:pt x="53" y="1211860"/>
                      <a:pt x="79" y="1196213"/>
                    </a:cubicBezTo>
                    <a:cubicBezTo>
                      <a:pt x="53" y="1180566"/>
                      <a:pt x="26" y="1164918"/>
                      <a:pt x="0" y="1149271"/>
                    </a:cubicBezTo>
                    <a:cubicBezTo>
                      <a:pt x="53" y="1149271"/>
                      <a:pt x="103" y="1149273"/>
                      <a:pt x="156" y="1149273"/>
                    </a:cubicBezTo>
                    <a:cubicBezTo>
                      <a:pt x="171" y="1139470"/>
                      <a:pt x="188" y="1129664"/>
                      <a:pt x="204" y="1119861"/>
                    </a:cubicBezTo>
                    <a:cubicBezTo>
                      <a:pt x="653" y="1004225"/>
                      <a:pt x="1956" y="905459"/>
                      <a:pt x="5215" y="768554"/>
                    </a:cubicBezTo>
                    <a:cubicBezTo>
                      <a:pt x="9096" y="605497"/>
                      <a:pt x="89761" y="400197"/>
                      <a:pt x="276415" y="304382"/>
                    </a:cubicBezTo>
                    <a:cubicBezTo>
                      <a:pt x="406802" y="237452"/>
                      <a:pt x="662356" y="147052"/>
                      <a:pt x="1100449" y="147922"/>
                    </a:cubicBezTo>
                    <a:lnTo>
                      <a:pt x="3307099" y="172286"/>
                    </a:lnTo>
                    <a:lnTo>
                      <a:pt x="3250550" y="41938"/>
                    </a:lnTo>
                    <a:cubicBezTo>
                      <a:pt x="3244285" y="17182"/>
                      <a:pt x="3249139" y="4848"/>
                      <a:pt x="3260387" y="1193"/>
                    </a:cubicBezTo>
                    <a:close/>
                  </a:path>
                </a:pathLst>
              </a:custGeom>
              <a:solidFill>
                <a:srgbClr val="00B4ED"/>
              </a:solidFill>
              <a:ln w="3175" cap="flat" cmpd="sng" algn="ctr">
                <a:solidFill>
                  <a:srgbClr val="795548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8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6" name="자유형: 도형 429">
                <a:extLst>
                  <a:ext uri="{FF2B5EF4-FFF2-40B4-BE49-F238E27FC236}">
                    <a16:creationId xmlns:a16="http://schemas.microsoft.com/office/drawing/2014/main" id="{28EC129F-E7CF-FF50-3A22-EB5290B4C1D3}"/>
                  </a:ext>
                </a:extLst>
              </p:cNvPr>
              <p:cNvSpPr/>
              <p:nvPr/>
            </p:nvSpPr>
            <p:spPr>
              <a:xfrm>
                <a:off x="3371850" y="629908"/>
                <a:ext cx="914399" cy="1732837"/>
              </a:xfrm>
              <a:custGeom>
                <a:avLst/>
                <a:gdLst>
                  <a:gd name="connsiteX0" fmla="*/ 666750 w 914399"/>
                  <a:gd name="connsiteY0" fmla="*/ 0 h 1732836"/>
                  <a:gd name="connsiteX1" fmla="*/ 892969 w 914399"/>
                  <a:gd name="connsiteY1" fmla="*/ 466725 h 1732836"/>
                  <a:gd name="connsiteX2" fmla="*/ 914399 w 914399"/>
                  <a:gd name="connsiteY2" fmla="*/ 857049 h 1732836"/>
                  <a:gd name="connsiteX3" fmla="*/ 911989 w 914399"/>
                  <a:gd name="connsiteY3" fmla="*/ 866418 h 1732836"/>
                  <a:gd name="connsiteX4" fmla="*/ 914399 w 914399"/>
                  <a:gd name="connsiteY4" fmla="*/ 875787 h 1732836"/>
                  <a:gd name="connsiteX5" fmla="*/ 892969 w 914399"/>
                  <a:gd name="connsiteY5" fmla="*/ 1266111 h 1732836"/>
                  <a:gd name="connsiteX6" fmla="*/ 666750 w 914399"/>
                  <a:gd name="connsiteY6" fmla="*/ 1732836 h 1732836"/>
                  <a:gd name="connsiteX7" fmla="*/ 0 w 914399"/>
                  <a:gd name="connsiteY7" fmla="*/ 1613773 h 1732836"/>
                  <a:gd name="connsiteX8" fmla="*/ 100013 w 914399"/>
                  <a:gd name="connsiteY8" fmla="*/ 1070848 h 1732836"/>
                  <a:gd name="connsiteX9" fmla="*/ 100864 w 914399"/>
                  <a:gd name="connsiteY9" fmla="*/ 1062157 h 1732836"/>
                  <a:gd name="connsiteX10" fmla="*/ 100013 w 914399"/>
                  <a:gd name="connsiteY10" fmla="*/ 1062038 h 1732836"/>
                  <a:gd name="connsiteX11" fmla="*/ 102954 w 914399"/>
                  <a:gd name="connsiteY11" fmla="*/ 1040822 h 1732836"/>
                  <a:gd name="connsiteX12" fmla="*/ 110766 w 914399"/>
                  <a:gd name="connsiteY12" fmla="*/ 961050 h 1732836"/>
                  <a:gd name="connsiteX13" fmla="*/ 115975 w 914399"/>
                  <a:gd name="connsiteY13" fmla="*/ 866418 h 1732836"/>
                  <a:gd name="connsiteX14" fmla="*/ 110766 w 914399"/>
                  <a:gd name="connsiteY14" fmla="*/ 771786 h 1732836"/>
                  <a:gd name="connsiteX15" fmla="*/ 102954 w 914399"/>
                  <a:gd name="connsiteY15" fmla="*/ 692014 h 1732836"/>
                  <a:gd name="connsiteX16" fmla="*/ 100013 w 914399"/>
                  <a:gd name="connsiteY16" fmla="*/ 670798 h 1732836"/>
                  <a:gd name="connsiteX17" fmla="*/ 100864 w 914399"/>
                  <a:gd name="connsiteY17" fmla="*/ 670680 h 1732836"/>
                  <a:gd name="connsiteX18" fmla="*/ 100013 w 914399"/>
                  <a:gd name="connsiteY18" fmla="*/ 661988 h 1732836"/>
                  <a:gd name="connsiteX19" fmla="*/ 0 w 914399"/>
                  <a:gd name="connsiteY19" fmla="*/ 119063 h 1732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399" h="1732836">
                    <a:moveTo>
                      <a:pt x="666750" y="0"/>
                    </a:moveTo>
                    <a:cubicBezTo>
                      <a:pt x="816769" y="56356"/>
                      <a:pt x="857918" y="322230"/>
                      <a:pt x="892969" y="466725"/>
                    </a:cubicBezTo>
                    <a:cubicBezTo>
                      <a:pt x="905669" y="519080"/>
                      <a:pt x="914399" y="742750"/>
                      <a:pt x="914399" y="857049"/>
                    </a:cubicBezTo>
                    <a:lnTo>
                      <a:pt x="911989" y="866418"/>
                    </a:lnTo>
                    <a:lnTo>
                      <a:pt x="914399" y="875787"/>
                    </a:lnTo>
                    <a:cubicBezTo>
                      <a:pt x="914399" y="990086"/>
                      <a:pt x="905669" y="1213756"/>
                      <a:pt x="892969" y="1266111"/>
                    </a:cubicBezTo>
                    <a:cubicBezTo>
                      <a:pt x="857918" y="1410606"/>
                      <a:pt x="816769" y="1676480"/>
                      <a:pt x="666750" y="1732836"/>
                    </a:cubicBezTo>
                    <a:lnTo>
                      <a:pt x="0" y="1613773"/>
                    </a:lnTo>
                    <a:cubicBezTo>
                      <a:pt x="46037" y="1446292"/>
                      <a:pt x="83344" y="1228010"/>
                      <a:pt x="100013" y="1070848"/>
                    </a:cubicBezTo>
                    <a:lnTo>
                      <a:pt x="100864" y="1062157"/>
                    </a:lnTo>
                    <a:lnTo>
                      <a:pt x="100013" y="1062038"/>
                    </a:lnTo>
                    <a:lnTo>
                      <a:pt x="102954" y="1040822"/>
                    </a:lnTo>
                    <a:lnTo>
                      <a:pt x="110766" y="961050"/>
                    </a:lnTo>
                    <a:lnTo>
                      <a:pt x="115975" y="866418"/>
                    </a:lnTo>
                    <a:lnTo>
                      <a:pt x="110766" y="771786"/>
                    </a:lnTo>
                    <a:lnTo>
                      <a:pt x="102954" y="692014"/>
                    </a:lnTo>
                    <a:lnTo>
                      <a:pt x="100013" y="670798"/>
                    </a:lnTo>
                    <a:lnTo>
                      <a:pt x="100864" y="670680"/>
                    </a:lnTo>
                    <a:lnTo>
                      <a:pt x="100013" y="661988"/>
                    </a:lnTo>
                    <a:cubicBezTo>
                      <a:pt x="83344" y="504826"/>
                      <a:pt x="46037" y="286544"/>
                      <a:pt x="0" y="11906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7" name="자유형: 도형 430">
                <a:extLst>
                  <a:ext uri="{FF2B5EF4-FFF2-40B4-BE49-F238E27FC236}">
                    <a16:creationId xmlns:a16="http://schemas.microsoft.com/office/drawing/2014/main" id="{5AB501D3-9AB0-A3C0-AA30-4200A55F4AF1}"/>
                  </a:ext>
                </a:extLst>
              </p:cNvPr>
              <p:cNvSpPr/>
              <p:nvPr/>
            </p:nvSpPr>
            <p:spPr>
              <a:xfrm>
                <a:off x="1090612" y="704559"/>
                <a:ext cx="742949" cy="1583532"/>
              </a:xfrm>
              <a:custGeom>
                <a:avLst/>
                <a:gdLst>
                  <a:gd name="connsiteX0" fmla="*/ 176212 w 742949"/>
                  <a:gd name="connsiteY0" fmla="*/ 0 h 1583531"/>
                  <a:gd name="connsiteX1" fmla="*/ 742949 w 742949"/>
                  <a:gd name="connsiteY1" fmla="*/ 23812 h 1583531"/>
                  <a:gd name="connsiteX2" fmla="*/ 685800 w 742949"/>
                  <a:gd name="connsiteY2" fmla="*/ 347663 h 1583531"/>
                  <a:gd name="connsiteX3" fmla="*/ 663587 w 742949"/>
                  <a:gd name="connsiteY3" fmla="*/ 785552 h 1583531"/>
                  <a:gd name="connsiteX4" fmla="*/ 663432 w 742949"/>
                  <a:gd name="connsiteY4" fmla="*/ 791766 h 1583531"/>
                  <a:gd name="connsiteX5" fmla="*/ 663587 w 742949"/>
                  <a:gd name="connsiteY5" fmla="*/ 797979 h 1583531"/>
                  <a:gd name="connsiteX6" fmla="*/ 685800 w 742949"/>
                  <a:gd name="connsiteY6" fmla="*/ 1235868 h 1583531"/>
                  <a:gd name="connsiteX7" fmla="*/ 742949 w 742949"/>
                  <a:gd name="connsiteY7" fmla="*/ 1559719 h 1583531"/>
                  <a:gd name="connsiteX8" fmla="*/ 176212 w 742949"/>
                  <a:gd name="connsiteY8" fmla="*/ 1583531 h 1583531"/>
                  <a:gd name="connsiteX9" fmla="*/ 11906 w 742949"/>
                  <a:gd name="connsiteY9" fmla="*/ 1185862 h 1583531"/>
                  <a:gd name="connsiteX10" fmla="*/ 0 w 742949"/>
                  <a:gd name="connsiteY10" fmla="*/ 792955 h 1583531"/>
                  <a:gd name="connsiteX11" fmla="*/ 302 w 742949"/>
                  <a:gd name="connsiteY11" fmla="*/ 791766 h 1583531"/>
                  <a:gd name="connsiteX12" fmla="*/ 0 w 742949"/>
                  <a:gd name="connsiteY12" fmla="*/ 790576 h 1583531"/>
                  <a:gd name="connsiteX13" fmla="*/ 11906 w 742949"/>
                  <a:gd name="connsiteY13" fmla="*/ 397669 h 1583531"/>
                  <a:gd name="connsiteX14" fmla="*/ 176212 w 742949"/>
                  <a:gd name="connsiteY14" fmla="*/ 0 h 15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42949" h="1583531">
                    <a:moveTo>
                      <a:pt x="176212" y="0"/>
                    </a:moveTo>
                    <a:lnTo>
                      <a:pt x="742949" y="23812"/>
                    </a:lnTo>
                    <a:cubicBezTo>
                      <a:pt x="717549" y="120650"/>
                      <a:pt x="692151" y="243681"/>
                      <a:pt x="685800" y="347663"/>
                    </a:cubicBezTo>
                    <a:cubicBezTo>
                      <a:pt x="678061" y="447080"/>
                      <a:pt x="668982" y="620167"/>
                      <a:pt x="663587" y="785552"/>
                    </a:cubicBezTo>
                    <a:lnTo>
                      <a:pt x="663432" y="791766"/>
                    </a:lnTo>
                    <a:lnTo>
                      <a:pt x="663587" y="797979"/>
                    </a:lnTo>
                    <a:cubicBezTo>
                      <a:pt x="668982" y="963364"/>
                      <a:pt x="678061" y="1136451"/>
                      <a:pt x="685800" y="1235868"/>
                    </a:cubicBezTo>
                    <a:cubicBezTo>
                      <a:pt x="692151" y="1339850"/>
                      <a:pt x="717549" y="1462881"/>
                      <a:pt x="742949" y="1559719"/>
                    </a:cubicBezTo>
                    <a:lnTo>
                      <a:pt x="176212" y="1583531"/>
                    </a:lnTo>
                    <a:cubicBezTo>
                      <a:pt x="45243" y="1520031"/>
                      <a:pt x="16668" y="1292224"/>
                      <a:pt x="11906" y="1185862"/>
                    </a:cubicBezTo>
                    <a:lnTo>
                      <a:pt x="0" y="792955"/>
                    </a:lnTo>
                    <a:lnTo>
                      <a:pt x="302" y="791766"/>
                    </a:lnTo>
                    <a:lnTo>
                      <a:pt x="0" y="790576"/>
                    </a:lnTo>
                    <a:lnTo>
                      <a:pt x="11906" y="397669"/>
                    </a:lnTo>
                    <a:cubicBezTo>
                      <a:pt x="16668" y="291307"/>
                      <a:pt x="45243" y="63500"/>
                      <a:pt x="176212" y="0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E7AEC81F-E04D-45FF-F71F-55FDC95CD212}"/>
                  </a:ext>
                </a:extLst>
              </p:cNvPr>
              <p:cNvGrpSpPr/>
              <p:nvPr/>
            </p:nvGrpSpPr>
            <p:grpSpPr>
              <a:xfrm flipV="1">
                <a:off x="1384567" y="229121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60" name="자유형: 도형 443">
                  <a:extLst>
                    <a:ext uri="{FF2B5EF4-FFF2-40B4-BE49-F238E27FC236}">
                      <a16:creationId xmlns:a16="http://schemas.microsoft.com/office/drawing/2014/main" id="{9D1EA854-C268-76E8-8BD0-E72B4CA5C650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61" name="자유형: 도형 444">
                  <a:extLst>
                    <a:ext uri="{FF2B5EF4-FFF2-40B4-BE49-F238E27FC236}">
                      <a16:creationId xmlns:a16="http://schemas.microsoft.com/office/drawing/2014/main" id="{232B7984-E42B-D719-483F-537384CE2455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62D6850A-5DAE-99D4-54E0-64597F1730E9}"/>
                  </a:ext>
                </a:extLst>
              </p:cNvPr>
              <p:cNvGrpSpPr/>
              <p:nvPr/>
            </p:nvGrpSpPr>
            <p:grpSpPr>
              <a:xfrm>
                <a:off x="1384567" y="53976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58" name="자유형: 도형 441">
                  <a:extLst>
                    <a:ext uri="{FF2B5EF4-FFF2-40B4-BE49-F238E27FC236}">
                      <a16:creationId xmlns:a16="http://schemas.microsoft.com/office/drawing/2014/main" id="{C6A8C1EB-7519-CDA8-3938-40D65369CCEB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9" name="자유형: 도형 442">
                  <a:extLst>
                    <a:ext uri="{FF2B5EF4-FFF2-40B4-BE49-F238E27FC236}">
                      <a16:creationId xmlns:a16="http://schemas.microsoft.com/office/drawing/2014/main" id="{B79F5FE1-2079-A9FE-CBA6-15975B54174C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sp>
            <p:nvSpPr>
              <p:cNvPr id="50" name="자유형: 도형 433">
                <a:extLst>
                  <a:ext uri="{FF2B5EF4-FFF2-40B4-BE49-F238E27FC236}">
                    <a16:creationId xmlns:a16="http://schemas.microsoft.com/office/drawing/2014/main" id="{42868384-EC5E-372C-89A9-15826FF2E81C}"/>
                  </a:ext>
                </a:extLst>
              </p:cNvPr>
              <p:cNvSpPr/>
              <p:nvPr/>
            </p:nvSpPr>
            <p:spPr>
              <a:xfrm flipV="1">
                <a:off x="3576442" y="246191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1" name="자유형: 도형 434">
                <a:extLst>
                  <a:ext uri="{FF2B5EF4-FFF2-40B4-BE49-F238E27FC236}">
                    <a16:creationId xmlns:a16="http://schemas.microsoft.com/office/drawing/2014/main" id="{73F5DE0D-C5FC-3B94-C5A4-530B4762EA74}"/>
                  </a:ext>
                </a:extLst>
              </p:cNvPr>
              <p:cNvSpPr/>
              <p:nvPr/>
            </p:nvSpPr>
            <p:spPr>
              <a:xfrm>
                <a:off x="3576442" y="35217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981534D3-C562-8B64-7BFE-6B5FEF567F26}"/>
                  </a:ext>
                </a:extLst>
              </p:cNvPr>
              <p:cNvSpPr/>
              <p:nvPr/>
            </p:nvSpPr>
            <p:spPr>
              <a:xfrm rot="2150941" flipV="1">
                <a:off x="5220850" y="1912152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A0D96160-E76A-8DA0-19D9-76C5B41985D0}"/>
                  </a:ext>
                </a:extLst>
              </p:cNvPr>
              <p:cNvSpPr/>
              <p:nvPr/>
            </p:nvSpPr>
            <p:spPr>
              <a:xfrm rot="19449059">
                <a:off x="5220850" y="622983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4" name="자유형: 도형 437">
                <a:extLst>
                  <a:ext uri="{FF2B5EF4-FFF2-40B4-BE49-F238E27FC236}">
                    <a16:creationId xmlns:a16="http://schemas.microsoft.com/office/drawing/2014/main" id="{FBE27C3F-E7B8-5F0D-39E1-900FA65D6B4A}"/>
                  </a:ext>
                </a:extLst>
              </p:cNvPr>
              <p:cNvSpPr/>
              <p:nvPr/>
            </p:nvSpPr>
            <p:spPr>
              <a:xfrm flipV="1">
                <a:off x="4176712" y="668215"/>
                <a:ext cx="1205111" cy="1663460"/>
              </a:xfrm>
              <a:custGeom>
                <a:avLst/>
                <a:gdLst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9675 w 1209675"/>
                  <a:gd name="connsiteY4" fmla="*/ 881180 h 1663460"/>
                  <a:gd name="connsiteX5" fmla="*/ 1207393 w 1209675"/>
                  <a:gd name="connsiteY5" fmla="*/ 831730 h 1663460"/>
                  <a:gd name="connsiteX6" fmla="*/ 1209675 w 1209675"/>
                  <a:gd name="connsiteY6" fmla="*/ 782280 h 1663460"/>
                  <a:gd name="connsiteX7" fmla="*/ 1205110 w 1209675"/>
                  <a:gd name="connsiteY7" fmla="*/ 782273 h 1663460"/>
                  <a:gd name="connsiteX8" fmla="*/ 1190625 w 1209675"/>
                  <a:gd name="connsiteY8" fmla="*/ 468430 h 1663460"/>
                  <a:gd name="connsiteX9" fmla="*/ 865187 w 1209675"/>
                  <a:gd name="connsiteY9" fmla="*/ 58855 h 1663460"/>
                  <a:gd name="connsiteX10" fmla="*/ 0 w 1209675"/>
                  <a:gd name="connsiteY10" fmla="*/ 117 h 1663460"/>
                  <a:gd name="connsiteX11" fmla="*/ 144462 w 1209675"/>
                  <a:gd name="connsiteY11" fmla="*/ 465255 h 1663460"/>
                  <a:gd name="connsiteX12" fmla="*/ 153194 w 1209675"/>
                  <a:gd name="connsiteY12" fmla="*/ 674011 h 1663460"/>
                  <a:gd name="connsiteX13" fmla="*/ 159791 w 1209675"/>
                  <a:gd name="connsiteY13" fmla="*/ 831730 h 1663460"/>
                  <a:gd name="connsiteX14" fmla="*/ 153194 w 1209675"/>
                  <a:gd name="connsiteY14" fmla="*/ 989449 h 1663460"/>
                  <a:gd name="connsiteX15" fmla="*/ 144462 w 1209675"/>
                  <a:gd name="connsiteY15" fmla="*/ 1198205 h 1663460"/>
                  <a:gd name="connsiteX16" fmla="*/ 0 w 1209675"/>
                  <a:gd name="connsiteY16" fmla="*/ 1663343 h 1663460"/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7393 w 1209675"/>
                  <a:gd name="connsiteY4" fmla="*/ 831730 h 1663460"/>
                  <a:gd name="connsiteX5" fmla="*/ 1209675 w 1209675"/>
                  <a:gd name="connsiteY5" fmla="*/ 782280 h 1663460"/>
                  <a:gd name="connsiteX6" fmla="*/ 1205110 w 1209675"/>
                  <a:gd name="connsiteY6" fmla="*/ 782273 h 1663460"/>
                  <a:gd name="connsiteX7" fmla="*/ 1190625 w 1209675"/>
                  <a:gd name="connsiteY7" fmla="*/ 468430 h 1663460"/>
                  <a:gd name="connsiteX8" fmla="*/ 865187 w 1209675"/>
                  <a:gd name="connsiteY8" fmla="*/ 58855 h 1663460"/>
                  <a:gd name="connsiteX9" fmla="*/ 0 w 1209675"/>
                  <a:gd name="connsiteY9" fmla="*/ 117 h 1663460"/>
                  <a:gd name="connsiteX10" fmla="*/ 144462 w 1209675"/>
                  <a:gd name="connsiteY10" fmla="*/ 465255 h 1663460"/>
                  <a:gd name="connsiteX11" fmla="*/ 153194 w 1209675"/>
                  <a:gd name="connsiteY11" fmla="*/ 674011 h 1663460"/>
                  <a:gd name="connsiteX12" fmla="*/ 159791 w 1209675"/>
                  <a:gd name="connsiteY12" fmla="*/ 831730 h 1663460"/>
                  <a:gd name="connsiteX13" fmla="*/ 153194 w 1209675"/>
                  <a:gd name="connsiteY13" fmla="*/ 989449 h 1663460"/>
                  <a:gd name="connsiteX14" fmla="*/ 144462 w 1209675"/>
                  <a:gd name="connsiteY14" fmla="*/ 1198205 h 1663460"/>
                  <a:gd name="connsiteX15" fmla="*/ 0 w 1209675"/>
                  <a:gd name="connsiteY15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9791 w 1207393"/>
                  <a:gd name="connsiteY11" fmla="*/ 831730 h 1663460"/>
                  <a:gd name="connsiteX12" fmla="*/ 153194 w 1207393"/>
                  <a:gd name="connsiteY12" fmla="*/ 989449 h 1663460"/>
                  <a:gd name="connsiteX13" fmla="*/ 144462 w 1207393"/>
                  <a:gd name="connsiteY13" fmla="*/ 1198205 h 1663460"/>
                  <a:gd name="connsiteX14" fmla="*/ 0 w 1207393"/>
                  <a:gd name="connsiteY14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3194 w 1207393"/>
                  <a:gd name="connsiteY11" fmla="*/ 989449 h 1663460"/>
                  <a:gd name="connsiteX12" fmla="*/ 144462 w 1207393"/>
                  <a:gd name="connsiteY12" fmla="*/ 1198205 h 1663460"/>
                  <a:gd name="connsiteX13" fmla="*/ 0 w 1207393"/>
                  <a:gd name="connsiteY13" fmla="*/ 1663343 h 1663460"/>
                  <a:gd name="connsiteX0" fmla="*/ 0 w 1205110"/>
                  <a:gd name="connsiteY0" fmla="*/ 1663343 h 1663460"/>
                  <a:gd name="connsiteX1" fmla="*/ 865187 w 1205110"/>
                  <a:gd name="connsiteY1" fmla="*/ 1604605 h 1663460"/>
                  <a:gd name="connsiteX2" fmla="*/ 1190625 w 1205110"/>
                  <a:gd name="connsiteY2" fmla="*/ 1195030 h 1663460"/>
                  <a:gd name="connsiteX3" fmla="*/ 1205110 w 1205110"/>
                  <a:gd name="connsiteY3" fmla="*/ 881187 h 1663460"/>
                  <a:gd name="connsiteX4" fmla="*/ 1205110 w 1205110"/>
                  <a:gd name="connsiteY4" fmla="*/ 782273 h 1663460"/>
                  <a:gd name="connsiteX5" fmla="*/ 1190625 w 1205110"/>
                  <a:gd name="connsiteY5" fmla="*/ 468430 h 1663460"/>
                  <a:gd name="connsiteX6" fmla="*/ 865187 w 1205110"/>
                  <a:gd name="connsiteY6" fmla="*/ 58855 h 1663460"/>
                  <a:gd name="connsiteX7" fmla="*/ 0 w 1205110"/>
                  <a:gd name="connsiteY7" fmla="*/ 117 h 1663460"/>
                  <a:gd name="connsiteX8" fmla="*/ 144462 w 1205110"/>
                  <a:gd name="connsiteY8" fmla="*/ 465255 h 1663460"/>
                  <a:gd name="connsiteX9" fmla="*/ 153194 w 1205110"/>
                  <a:gd name="connsiteY9" fmla="*/ 674011 h 1663460"/>
                  <a:gd name="connsiteX10" fmla="*/ 153194 w 1205110"/>
                  <a:gd name="connsiteY10" fmla="*/ 989449 h 1663460"/>
                  <a:gd name="connsiteX11" fmla="*/ 144462 w 1205110"/>
                  <a:gd name="connsiteY11" fmla="*/ 1198205 h 1663460"/>
                  <a:gd name="connsiteX12" fmla="*/ 0 w 1205110"/>
                  <a:gd name="connsiteY12" fmla="*/ 1663343 h 166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5110" h="1663460">
                    <a:moveTo>
                      <a:pt x="0" y="1663343"/>
                    </a:moveTo>
                    <a:cubicBezTo>
                      <a:pt x="275696" y="1664930"/>
                      <a:pt x="745066" y="1650643"/>
                      <a:pt x="865187" y="1604605"/>
                    </a:cubicBezTo>
                    <a:cubicBezTo>
                      <a:pt x="992716" y="1533697"/>
                      <a:pt x="1171046" y="1272288"/>
                      <a:pt x="1190625" y="1195030"/>
                    </a:cubicBezTo>
                    <a:lnTo>
                      <a:pt x="1205110" y="881187"/>
                    </a:lnTo>
                    <a:lnTo>
                      <a:pt x="1205110" y="782273"/>
                    </a:lnTo>
                    <a:lnTo>
                      <a:pt x="1190625" y="468430"/>
                    </a:lnTo>
                    <a:cubicBezTo>
                      <a:pt x="1171046" y="391172"/>
                      <a:pt x="992716" y="129763"/>
                      <a:pt x="865187" y="58855"/>
                    </a:cubicBezTo>
                    <a:cubicBezTo>
                      <a:pt x="745066" y="12817"/>
                      <a:pt x="275696" y="-1470"/>
                      <a:pt x="0" y="117"/>
                    </a:cubicBezTo>
                    <a:cubicBezTo>
                      <a:pt x="48154" y="155163"/>
                      <a:pt x="137583" y="329259"/>
                      <a:pt x="144462" y="465255"/>
                    </a:cubicBezTo>
                    <a:cubicBezTo>
                      <a:pt x="145256" y="534311"/>
                      <a:pt x="149225" y="604161"/>
                      <a:pt x="153194" y="674011"/>
                    </a:cubicBezTo>
                    <a:lnTo>
                      <a:pt x="153194" y="989449"/>
                    </a:lnTo>
                    <a:cubicBezTo>
                      <a:pt x="149225" y="1059299"/>
                      <a:pt x="145256" y="1129149"/>
                      <a:pt x="144462" y="1198205"/>
                    </a:cubicBezTo>
                    <a:cubicBezTo>
                      <a:pt x="137583" y="1334201"/>
                      <a:pt x="48154" y="1508297"/>
                      <a:pt x="0" y="1663343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5" name="자유형: 도형 438">
                <a:extLst>
                  <a:ext uri="{FF2B5EF4-FFF2-40B4-BE49-F238E27FC236}">
                    <a16:creationId xmlns:a16="http://schemas.microsoft.com/office/drawing/2014/main" id="{E393ACC4-F838-B267-E4F7-9A18E2054343}"/>
                  </a:ext>
                </a:extLst>
              </p:cNvPr>
              <p:cNvSpPr/>
              <p:nvPr/>
            </p:nvSpPr>
            <p:spPr>
              <a:xfrm flipV="1">
                <a:off x="4359274" y="1640311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6" name="자유형: 도형 439">
                <a:extLst>
                  <a:ext uri="{FF2B5EF4-FFF2-40B4-BE49-F238E27FC236}">
                    <a16:creationId xmlns:a16="http://schemas.microsoft.com/office/drawing/2014/main" id="{4FBCA708-14E2-D300-ED7E-34591D2D6FB7}"/>
                  </a:ext>
                </a:extLst>
              </p:cNvPr>
              <p:cNvSpPr/>
              <p:nvPr/>
            </p:nvSpPr>
            <p:spPr>
              <a:xfrm>
                <a:off x="4359274" y="1081084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7" name="자유형: 도형 440">
                <a:extLst>
                  <a:ext uri="{FF2B5EF4-FFF2-40B4-BE49-F238E27FC236}">
                    <a16:creationId xmlns:a16="http://schemas.microsoft.com/office/drawing/2014/main" id="{DA43F2FB-002A-43B8-6852-0048828BB2D1}"/>
                  </a:ext>
                </a:extLst>
              </p:cNvPr>
              <p:cNvSpPr/>
              <p:nvPr/>
            </p:nvSpPr>
            <p:spPr>
              <a:xfrm>
                <a:off x="379079" y="654049"/>
                <a:ext cx="875979" cy="1684551"/>
              </a:xfrm>
              <a:custGeom>
                <a:avLst/>
                <a:gdLst>
                  <a:gd name="connsiteX0" fmla="*/ 875980 w 875980"/>
                  <a:gd name="connsiteY0" fmla="*/ 0 h 1684552"/>
                  <a:gd name="connsiteX1" fmla="*/ 706931 w 875980"/>
                  <a:gd name="connsiteY1" fmla="*/ 227960 h 1684552"/>
                  <a:gd name="connsiteX2" fmla="*/ 678756 w 875980"/>
                  <a:gd name="connsiteY2" fmla="*/ 581425 h 1684552"/>
                  <a:gd name="connsiteX3" fmla="*/ 678756 w 875980"/>
                  <a:gd name="connsiteY3" fmla="*/ 716364 h 1684552"/>
                  <a:gd name="connsiteX4" fmla="*/ 678756 w 875980"/>
                  <a:gd name="connsiteY4" fmla="*/ 968188 h 1684552"/>
                  <a:gd name="connsiteX5" fmla="*/ 678756 w 875980"/>
                  <a:gd name="connsiteY5" fmla="*/ 1103127 h 1684552"/>
                  <a:gd name="connsiteX6" fmla="*/ 706931 w 875980"/>
                  <a:gd name="connsiteY6" fmla="*/ 1456592 h 1684552"/>
                  <a:gd name="connsiteX7" fmla="*/ 875980 w 875980"/>
                  <a:gd name="connsiteY7" fmla="*/ 1684552 h 1684552"/>
                  <a:gd name="connsiteX8" fmla="*/ 358588 w 875980"/>
                  <a:gd name="connsiteY8" fmla="*/ 1646133 h 1684552"/>
                  <a:gd name="connsiteX9" fmla="*/ 81964 w 875980"/>
                  <a:gd name="connsiteY9" fmla="*/ 1413050 h 1684552"/>
                  <a:gd name="connsiteX10" fmla="*/ 0 w 875980"/>
                  <a:gd name="connsiteY10" fmla="*/ 1023725 h 1684552"/>
                  <a:gd name="connsiteX11" fmla="*/ 0 w 875980"/>
                  <a:gd name="connsiteY11" fmla="*/ 968188 h 1684552"/>
                  <a:gd name="connsiteX12" fmla="*/ 0 w 875980"/>
                  <a:gd name="connsiteY12" fmla="*/ 716364 h 1684552"/>
                  <a:gd name="connsiteX13" fmla="*/ 0 w 875980"/>
                  <a:gd name="connsiteY13" fmla="*/ 660827 h 1684552"/>
                  <a:gd name="connsiteX14" fmla="*/ 81964 w 875980"/>
                  <a:gd name="connsiteY14" fmla="*/ 271502 h 1684552"/>
                  <a:gd name="connsiteX15" fmla="*/ 358588 w 875980"/>
                  <a:gd name="connsiteY15" fmla="*/ 38419 h 1684552"/>
                  <a:gd name="connsiteX16" fmla="*/ 875980 w 875980"/>
                  <a:gd name="connsiteY16" fmla="*/ 0 h 168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5980" h="1684552">
                    <a:moveTo>
                      <a:pt x="875980" y="0"/>
                    </a:moveTo>
                    <a:cubicBezTo>
                      <a:pt x="799139" y="63180"/>
                      <a:pt x="722299" y="157096"/>
                      <a:pt x="706931" y="227960"/>
                    </a:cubicBezTo>
                    <a:lnTo>
                      <a:pt x="678756" y="581425"/>
                    </a:lnTo>
                    <a:lnTo>
                      <a:pt x="678756" y="716364"/>
                    </a:lnTo>
                    <a:lnTo>
                      <a:pt x="678756" y="968188"/>
                    </a:lnTo>
                    <a:lnTo>
                      <a:pt x="678756" y="1103127"/>
                    </a:lnTo>
                    <a:lnTo>
                      <a:pt x="706931" y="1456592"/>
                    </a:lnTo>
                    <a:cubicBezTo>
                      <a:pt x="722299" y="1527456"/>
                      <a:pt x="799139" y="1621372"/>
                      <a:pt x="875980" y="1684552"/>
                    </a:cubicBezTo>
                    <a:cubicBezTo>
                      <a:pt x="695832" y="1679430"/>
                      <a:pt x="505438" y="1692237"/>
                      <a:pt x="358588" y="1646133"/>
                    </a:cubicBezTo>
                    <a:cubicBezTo>
                      <a:pt x="243328" y="1587222"/>
                      <a:pt x="135752" y="1518065"/>
                      <a:pt x="81964" y="1413050"/>
                    </a:cubicBezTo>
                    <a:cubicBezTo>
                      <a:pt x="27387" y="1306494"/>
                      <a:pt x="14514" y="1139839"/>
                      <a:pt x="0" y="1023725"/>
                    </a:cubicBezTo>
                    <a:lnTo>
                      <a:pt x="0" y="968188"/>
                    </a:lnTo>
                    <a:lnTo>
                      <a:pt x="0" y="716364"/>
                    </a:lnTo>
                    <a:lnTo>
                      <a:pt x="0" y="660827"/>
                    </a:lnTo>
                    <a:cubicBezTo>
                      <a:pt x="14514" y="544713"/>
                      <a:pt x="27387" y="378058"/>
                      <a:pt x="81964" y="271502"/>
                    </a:cubicBezTo>
                    <a:cubicBezTo>
                      <a:pt x="135752" y="166487"/>
                      <a:pt x="243328" y="97330"/>
                      <a:pt x="358588" y="38419"/>
                    </a:cubicBezTo>
                    <a:cubicBezTo>
                      <a:pt x="505438" y="-7685"/>
                      <a:pt x="695832" y="5122"/>
                      <a:pt x="875980" y="0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483BDC2-7BEB-434B-7C87-653C5E991B28}"/>
                </a:ext>
              </a:extLst>
            </p:cNvPr>
            <p:cNvCxnSpPr>
              <a:cxnSpLocks/>
            </p:cNvCxnSpPr>
            <p:nvPr/>
          </p:nvCxnSpPr>
          <p:spPr>
            <a:xfrm>
              <a:off x="3823854" y="10224654"/>
              <a:ext cx="10203873" cy="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409173-B1E4-9D90-120B-EC1401C47B5C}"/>
                </a:ext>
              </a:extLst>
            </p:cNvPr>
            <p:cNvSpPr txBox="1"/>
            <p:nvPr/>
          </p:nvSpPr>
          <p:spPr>
            <a:xfrm>
              <a:off x="9867950" y="9497128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9EC65B-F90E-FAC8-549E-9C7F2952A98E}"/>
                </a:ext>
              </a:extLst>
            </p:cNvPr>
            <p:cNvSpPr txBox="1"/>
            <p:nvPr/>
          </p:nvSpPr>
          <p:spPr>
            <a:xfrm>
              <a:off x="2735243" y="9497128"/>
              <a:ext cx="4221109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 = 1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1DD4CDC7-2BDE-0A79-A87A-EE4C0723A195}"/>
                </a:ext>
              </a:extLst>
            </p:cNvPr>
            <p:cNvCxnSpPr/>
            <p:nvPr/>
          </p:nvCxnSpPr>
          <p:spPr>
            <a:xfrm flipV="1">
              <a:off x="4659135" y="7601178"/>
              <a:ext cx="0" cy="1247785"/>
            </a:xfrm>
            <a:prstGeom prst="straightConnector1">
              <a:avLst/>
            </a:prstGeom>
            <a:noFill/>
            <a:ln w="76200" cap="flat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3CB985-5042-5717-3EF7-E8A8705E11FF}"/>
                </a:ext>
              </a:extLst>
            </p:cNvPr>
            <p:cNvSpPr txBox="1"/>
            <p:nvPr/>
          </p:nvSpPr>
          <p:spPr>
            <a:xfrm>
              <a:off x="3687572" y="7597818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Input : </a:t>
              </a:r>
              <a:r>
                <a:rPr lang="en-US" altLang="ko-KR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Fy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E3F818-39DE-1CB0-26B1-932425BC40FE}"/>
                </a:ext>
              </a:extLst>
            </p:cNvPr>
            <p:cNvSpPr txBox="1"/>
            <p:nvPr/>
          </p:nvSpPr>
          <p:spPr>
            <a:xfrm>
              <a:off x="2965319" y="7336022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AAD58C-8E34-493A-54F9-320C3635E239}"/>
                </a:ext>
              </a:extLst>
            </p:cNvPr>
            <p:cNvSpPr txBox="1"/>
            <p:nvPr/>
          </p:nvSpPr>
          <p:spPr>
            <a:xfrm>
              <a:off x="13868160" y="10224654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3F2D39-3CC0-31D6-14AF-994D1013C5C3}"/>
                </a:ext>
              </a:extLst>
            </p:cNvPr>
            <p:cNvSpPr txBox="1"/>
            <p:nvPr/>
          </p:nvSpPr>
          <p:spPr>
            <a:xfrm>
              <a:off x="1072787" y="8914046"/>
              <a:ext cx="4221109" cy="475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y0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=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1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1695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21462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Low pass filter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자동차의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변위를 잘 추정했나요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우리에겐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 Input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정보와 모델링을 할 수 있는 능력이 있으니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Kalman filter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Kalman Filter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자동차의 위치를 추정하고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Reference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따라갈 수 있도록 제어해보세요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it-IT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ex07_PID_Controller_StateEstimator_KF.py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Low pass Filter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사용했을 때의 결과와 비교해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[30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7. PID</a:t>
            </a:r>
            <a:r>
              <a:rPr lang="ko-KR" altLang="en-US" dirty="0"/>
              <a:t> </a:t>
            </a:r>
            <a:r>
              <a:rPr lang="en-US" altLang="ko-KR" dirty="0"/>
              <a:t>Controller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Estimator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Kalman Filter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PID control examples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C5BA68-9F9D-F32F-0F8E-DFC8D55A7015}"/>
              </a:ext>
            </a:extLst>
          </p:cNvPr>
          <p:cNvGrpSpPr/>
          <p:nvPr/>
        </p:nvGrpSpPr>
        <p:grpSpPr>
          <a:xfrm>
            <a:off x="1072787" y="7336022"/>
            <a:ext cx="13861727" cy="3425559"/>
            <a:chOff x="1072787" y="7336022"/>
            <a:chExt cx="13861727" cy="3425559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AF968F5-95FD-A0B6-1F92-5BDB09FA77BB}"/>
                </a:ext>
              </a:extLst>
            </p:cNvPr>
            <p:cNvCxnSpPr/>
            <p:nvPr/>
          </p:nvCxnSpPr>
          <p:spPr>
            <a:xfrm>
              <a:off x="3616036" y="10224654"/>
              <a:ext cx="11055927" cy="0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0DC1444-D658-777F-FD4C-08E8AC1516A0}"/>
                </a:ext>
              </a:extLst>
            </p:cNvPr>
            <p:cNvCxnSpPr/>
            <p:nvPr/>
          </p:nvCxnSpPr>
          <p:spPr>
            <a:xfrm flipV="1">
              <a:off x="3823854" y="7377545"/>
              <a:ext cx="0" cy="3075709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EF62516-59B2-D873-CC41-EF1D4C5A9DC6}"/>
                </a:ext>
              </a:extLst>
            </p:cNvPr>
            <p:cNvGrpSpPr/>
            <p:nvPr/>
          </p:nvGrpSpPr>
          <p:grpSpPr>
            <a:xfrm>
              <a:off x="3853162" y="8820162"/>
              <a:ext cx="1611946" cy="748134"/>
              <a:chOff x="299603" y="300114"/>
              <a:chExt cx="5154764" cy="2392425"/>
            </a:xfrm>
          </p:grpSpPr>
          <p:sp>
            <p:nvSpPr>
              <p:cNvPr id="45" name="자유형: 도형 428">
                <a:extLst>
                  <a:ext uri="{FF2B5EF4-FFF2-40B4-BE49-F238E27FC236}">
                    <a16:creationId xmlns:a16="http://schemas.microsoft.com/office/drawing/2014/main" id="{76E6AD9F-0067-3860-00AE-1DBCC85695B2}"/>
                  </a:ext>
                </a:extLst>
              </p:cNvPr>
              <p:cNvSpPr/>
              <p:nvPr/>
            </p:nvSpPr>
            <p:spPr>
              <a:xfrm>
                <a:off x="299603" y="300114"/>
                <a:ext cx="5154764" cy="2392425"/>
              </a:xfrm>
              <a:custGeom>
                <a:avLst/>
                <a:gdLst>
                  <a:gd name="connsiteX0" fmla="*/ 3260387 w 5154767"/>
                  <a:gd name="connsiteY0" fmla="*/ 1193 h 2392424"/>
                  <a:gd name="connsiteX1" fmla="*/ 3406560 w 5154767"/>
                  <a:gd name="connsiteY1" fmla="*/ 101456 h 2392424"/>
                  <a:gd name="connsiteX2" fmla="*/ 3422561 w 5154767"/>
                  <a:gd name="connsiteY2" fmla="*/ 173560 h 2392424"/>
                  <a:gd name="connsiteX3" fmla="*/ 4407011 w 5154767"/>
                  <a:gd name="connsiteY3" fmla="*/ 184430 h 2392424"/>
                  <a:gd name="connsiteX4" fmla="*/ 4949409 w 5154767"/>
                  <a:gd name="connsiteY4" fmla="*/ 450418 h 2392424"/>
                  <a:gd name="connsiteX5" fmla="*/ 5131949 w 5154767"/>
                  <a:gd name="connsiteY5" fmla="*/ 768552 h 2392424"/>
                  <a:gd name="connsiteX6" fmla="*/ 5131949 w 5154767"/>
                  <a:gd name="connsiteY6" fmla="*/ 1623875 h 2392424"/>
                  <a:gd name="connsiteX7" fmla="*/ 4949409 w 5154767"/>
                  <a:gd name="connsiteY7" fmla="*/ 1942009 h 2392424"/>
                  <a:gd name="connsiteX8" fmla="*/ 4407011 w 5154767"/>
                  <a:gd name="connsiteY8" fmla="*/ 2207996 h 2392424"/>
                  <a:gd name="connsiteX9" fmla="*/ 3422561 w 5154767"/>
                  <a:gd name="connsiteY9" fmla="*/ 2218866 h 2392424"/>
                  <a:gd name="connsiteX10" fmla="*/ 3406560 w 5154767"/>
                  <a:gd name="connsiteY10" fmla="*/ 2290968 h 2392424"/>
                  <a:gd name="connsiteX11" fmla="*/ 3250550 w 5154767"/>
                  <a:gd name="connsiteY11" fmla="*/ 2350486 h 2392424"/>
                  <a:gd name="connsiteX12" fmla="*/ 3307098 w 5154767"/>
                  <a:gd name="connsiteY12" fmla="*/ 2220141 h 2392424"/>
                  <a:gd name="connsiteX13" fmla="*/ 1100449 w 5154767"/>
                  <a:gd name="connsiteY13" fmla="*/ 2244505 h 2392424"/>
                  <a:gd name="connsiteX14" fmla="*/ 276415 w 5154767"/>
                  <a:gd name="connsiteY14" fmla="*/ 2088044 h 2392424"/>
                  <a:gd name="connsiteX15" fmla="*/ 5215 w 5154767"/>
                  <a:gd name="connsiteY15" fmla="*/ 1623872 h 2392424"/>
                  <a:gd name="connsiteX16" fmla="*/ 204 w 5154767"/>
                  <a:gd name="connsiteY16" fmla="*/ 1272568 h 2392424"/>
                  <a:gd name="connsiteX17" fmla="*/ 156 w 5154767"/>
                  <a:gd name="connsiteY17" fmla="*/ 1243153 h 2392424"/>
                  <a:gd name="connsiteX18" fmla="*/ 0 w 5154767"/>
                  <a:gd name="connsiteY18" fmla="*/ 1243156 h 2392424"/>
                  <a:gd name="connsiteX19" fmla="*/ 79 w 5154767"/>
                  <a:gd name="connsiteY19" fmla="*/ 1196213 h 2392424"/>
                  <a:gd name="connsiteX20" fmla="*/ 0 w 5154767"/>
                  <a:gd name="connsiteY20" fmla="*/ 1149271 h 2392424"/>
                  <a:gd name="connsiteX21" fmla="*/ 156 w 5154767"/>
                  <a:gd name="connsiteY21" fmla="*/ 1149273 h 2392424"/>
                  <a:gd name="connsiteX22" fmla="*/ 204 w 5154767"/>
                  <a:gd name="connsiteY22" fmla="*/ 1119861 h 2392424"/>
                  <a:gd name="connsiteX23" fmla="*/ 5215 w 5154767"/>
                  <a:gd name="connsiteY23" fmla="*/ 768554 h 2392424"/>
                  <a:gd name="connsiteX24" fmla="*/ 276415 w 5154767"/>
                  <a:gd name="connsiteY24" fmla="*/ 304382 h 2392424"/>
                  <a:gd name="connsiteX25" fmla="*/ 1100449 w 5154767"/>
                  <a:gd name="connsiteY25" fmla="*/ 147922 h 2392424"/>
                  <a:gd name="connsiteX26" fmla="*/ 3307099 w 5154767"/>
                  <a:gd name="connsiteY26" fmla="*/ 172286 h 2392424"/>
                  <a:gd name="connsiteX27" fmla="*/ 3250550 w 5154767"/>
                  <a:gd name="connsiteY27" fmla="*/ 41938 h 2392424"/>
                  <a:gd name="connsiteX28" fmla="*/ 3260387 w 5154767"/>
                  <a:gd name="connsiteY28" fmla="*/ 1193 h 2392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54767" h="2392424">
                    <a:moveTo>
                      <a:pt x="3260387" y="1193"/>
                    </a:moveTo>
                    <a:cubicBezTo>
                      <a:pt x="3294128" y="-9775"/>
                      <a:pt x="3385402" y="57356"/>
                      <a:pt x="3406560" y="101456"/>
                    </a:cubicBezTo>
                    <a:lnTo>
                      <a:pt x="3422561" y="173560"/>
                    </a:lnTo>
                    <a:lnTo>
                      <a:pt x="4407011" y="184430"/>
                    </a:lnTo>
                    <a:cubicBezTo>
                      <a:pt x="4641703" y="187906"/>
                      <a:pt x="4845102" y="348718"/>
                      <a:pt x="4949409" y="450418"/>
                    </a:cubicBezTo>
                    <a:cubicBezTo>
                      <a:pt x="5053717" y="552117"/>
                      <a:pt x="5101525" y="572977"/>
                      <a:pt x="5131949" y="768552"/>
                    </a:cubicBezTo>
                    <a:cubicBezTo>
                      <a:pt x="5162373" y="964127"/>
                      <a:pt x="5162373" y="1428299"/>
                      <a:pt x="5131949" y="1623875"/>
                    </a:cubicBezTo>
                    <a:cubicBezTo>
                      <a:pt x="5101525" y="1819450"/>
                      <a:pt x="5053717" y="1840309"/>
                      <a:pt x="4949409" y="1942009"/>
                    </a:cubicBezTo>
                    <a:cubicBezTo>
                      <a:pt x="4845102" y="2043708"/>
                      <a:pt x="4641703" y="2204521"/>
                      <a:pt x="4407011" y="2207996"/>
                    </a:cubicBezTo>
                    <a:lnTo>
                      <a:pt x="3422561" y="2218866"/>
                    </a:lnTo>
                    <a:lnTo>
                      <a:pt x="3406560" y="2290968"/>
                    </a:lnTo>
                    <a:cubicBezTo>
                      <a:pt x="3378350" y="2349768"/>
                      <a:pt x="3225488" y="2449512"/>
                      <a:pt x="3250550" y="2350486"/>
                    </a:cubicBezTo>
                    <a:lnTo>
                      <a:pt x="3307098" y="2220141"/>
                    </a:lnTo>
                    <a:lnTo>
                      <a:pt x="1100449" y="2244505"/>
                    </a:lnTo>
                    <a:cubicBezTo>
                      <a:pt x="662356" y="2245374"/>
                      <a:pt x="406802" y="2154974"/>
                      <a:pt x="276415" y="2088044"/>
                    </a:cubicBezTo>
                    <a:cubicBezTo>
                      <a:pt x="89761" y="1992230"/>
                      <a:pt x="9096" y="1786930"/>
                      <a:pt x="5215" y="1623872"/>
                    </a:cubicBezTo>
                    <a:cubicBezTo>
                      <a:pt x="1956" y="1486968"/>
                      <a:pt x="653" y="1388201"/>
                      <a:pt x="204" y="1272568"/>
                    </a:cubicBezTo>
                    <a:cubicBezTo>
                      <a:pt x="188" y="1262762"/>
                      <a:pt x="171" y="1252959"/>
                      <a:pt x="156" y="1243153"/>
                    </a:cubicBezTo>
                    <a:cubicBezTo>
                      <a:pt x="103" y="1243153"/>
                      <a:pt x="53" y="1243156"/>
                      <a:pt x="0" y="1243156"/>
                    </a:cubicBezTo>
                    <a:cubicBezTo>
                      <a:pt x="26" y="1227509"/>
                      <a:pt x="53" y="1211860"/>
                      <a:pt x="79" y="1196213"/>
                    </a:cubicBezTo>
                    <a:cubicBezTo>
                      <a:pt x="53" y="1180566"/>
                      <a:pt x="26" y="1164918"/>
                      <a:pt x="0" y="1149271"/>
                    </a:cubicBezTo>
                    <a:cubicBezTo>
                      <a:pt x="53" y="1149271"/>
                      <a:pt x="103" y="1149273"/>
                      <a:pt x="156" y="1149273"/>
                    </a:cubicBezTo>
                    <a:cubicBezTo>
                      <a:pt x="171" y="1139470"/>
                      <a:pt x="188" y="1129664"/>
                      <a:pt x="204" y="1119861"/>
                    </a:cubicBezTo>
                    <a:cubicBezTo>
                      <a:pt x="653" y="1004225"/>
                      <a:pt x="1956" y="905459"/>
                      <a:pt x="5215" y="768554"/>
                    </a:cubicBezTo>
                    <a:cubicBezTo>
                      <a:pt x="9096" y="605497"/>
                      <a:pt x="89761" y="400197"/>
                      <a:pt x="276415" y="304382"/>
                    </a:cubicBezTo>
                    <a:cubicBezTo>
                      <a:pt x="406802" y="237452"/>
                      <a:pt x="662356" y="147052"/>
                      <a:pt x="1100449" y="147922"/>
                    </a:cubicBezTo>
                    <a:lnTo>
                      <a:pt x="3307099" y="172286"/>
                    </a:lnTo>
                    <a:lnTo>
                      <a:pt x="3250550" y="41938"/>
                    </a:lnTo>
                    <a:cubicBezTo>
                      <a:pt x="3244285" y="17182"/>
                      <a:pt x="3249139" y="4848"/>
                      <a:pt x="3260387" y="1193"/>
                    </a:cubicBezTo>
                    <a:close/>
                  </a:path>
                </a:pathLst>
              </a:custGeom>
              <a:solidFill>
                <a:srgbClr val="00B4ED"/>
              </a:solidFill>
              <a:ln w="3175" cap="flat" cmpd="sng" algn="ctr">
                <a:solidFill>
                  <a:srgbClr val="795548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8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6" name="자유형: 도형 429">
                <a:extLst>
                  <a:ext uri="{FF2B5EF4-FFF2-40B4-BE49-F238E27FC236}">
                    <a16:creationId xmlns:a16="http://schemas.microsoft.com/office/drawing/2014/main" id="{28EC129F-E7CF-FF50-3A22-EB5290B4C1D3}"/>
                  </a:ext>
                </a:extLst>
              </p:cNvPr>
              <p:cNvSpPr/>
              <p:nvPr/>
            </p:nvSpPr>
            <p:spPr>
              <a:xfrm>
                <a:off x="3371850" y="629908"/>
                <a:ext cx="914399" cy="1732837"/>
              </a:xfrm>
              <a:custGeom>
                <a:avLst/>
                <a:gdLst>
                  <a:gd name="connsiteX0" fmla="*/ 666750 w 914399"/>
                  <a:gd name="connsiteY0" fmla="*/ 0 h 1732836"/>
                  <a:gd name="connsiteX1" fmla="*/ 892969 w 914399"/>
                  <a:gd name="connsiteY1" fmla="*/ 466725 h 1732836"/>
                  <a:gd name="connsiteX2" fmla="*/ 914399 w 914399"/>
                  <a:gd name="connsiteY2" fmla="*/ 857049 h 1732836"/>
                  <a:gd name="connsiteX3" fmla="*/ 911989 w 914399"/>
                  <a:gd name="connsiteY3" fmla="*/ 866418 h 1732836"/>
                  <a:gd name="connsiteX4" fmla="*/ 914399 w 914399"/>
                  <a:gd name="connsiteY4" fmla="*/ 875787 h 1732836"/>
                  <a:gd name="connsiteX5" fmla="*/ 892969 w 914399"/>
                  <a:gd name="connsiteY5" fmla="*/ 1266111 h 1732836"/>
                  <a:gd name="connsiteX6" fmla="*/ 666750 w 914399"/>
                  <a:gd name="connsiteY6" fmla="*/ 1732836 h 1732836"/>
                  <a:gd name="connsiteX7" fmla="*/ 0 w 914399"/>
                  <a:gd name="connsiteY7" fmla="*/ 1613773 h 1732836"/>
                  <a:gd name="connsiteX8" fmla="*/ 100013 w 914399"/>
                  <a:gd name="connsiteY8" fmla="*/ 1070848 h 1732836"/>
                  <a:gd name="connsiteX9" fmla="*/ 100864 w 914399"/>
                  <a:gd name="connsiteY9" fmla="*/ 1062157 h 1732836"/>
                  <a:gd name="connsiteX10" fmla="*/ 100013 w 914399"/>
                  <a:gd name="connsiteY10" fmla="*/ 1062038 h 1732836"/>
                  <a:gd name="connsiteX11" fmla="*/ 102954 w 914399"/>
                  <a:gd name="connsiteY11" fmla="*/ 1040822 h 1732836"/>
                  <a:gd name="connsiteX12" fmla="*/ 110766 w 914399"/>
                  <a:gd name="connsiteY12" fmla="*/ 961050 h 1732836"/>
                  <a:gd name="connsiteX13" fmla="*/ 115975 w 914399"/>
                  <a:gd name="connsiteY13" fmla="*/ 866418 h 1732836"/>
                  <a:gd name="connsiteX14" fmla="*/ 110766 w 914399"/>
                  <a:gd name="connsiteY14" fmla="*/ 771786 h 1732836"/>
                  <a:gd name="connsiteX15" fmla="*/ 102954 w 914399"/>
                  <a:gd name="connsiteY15" fmla="*/ 692014 h 1732836"/>
                  <a:gd name="connsiteX16" fmla="*/ 100013 w 914399"/>
                  <a:gd name="connsiteY16" fmla="*/ 670798 h 1732836"/>
                  <a:gd name="connsiteX17" fmla="*/ 100864 w 914399"/>
                  <a:gd name="connsiteY17" fmla="*/ 670680 h 1732836"/>
                  <a:gd name="connsiteX18" fmla="*/ 100013 w 914399"/>
                  <a:gd name="connsiteY18" fmla="*/ 661988 h 1732836"/>
                  <a:gd name="connsiteX19" fmla="*/ 0 w 914399"/>
                  <a:gd name="connsiteY19" fmla="*/ 119063 h 1732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399" h="1732836">
                    <a:moveTo>
                      <a:pt x="666750" y="0"/>
                    </a:moveTo>
                    <a:cubicBezTo>
                      <a:pt x="816769" y="56356"/>
                      <a:pt x="857918" y="322230"/>
                      <a:pt x="892969" y="466725"/>
                    </a:cubicBezTo>
                    <a:cubicBezTo>
                      <a:pt x="905669" y="519080"/>
                      <a:pt x="914399" y="742750"/>
                      <a:pt x="914399" y="857049"/>
                    </a:cubicBezTo>
                    <a:lnTo>
                      <a:pt x="911989" y="866418"/>
                    </a:lnTo>
                    <a:lnTo>
                      <a:pt x="914399" y="875787"/>
                    </a:lnTo>
                    <a:cubicBezTo>
                      <a:pt x="914399" y="990086"/>
                      <a:pt x="905669" y="1213756"/>
                      <a:pt x="892969" y="1266111"/>
                    </a:cubicBezTo>
                    <a:cubicBezTo>
                      <a:pt x="857918" y="1410606"/>
                      <a:pt x="816769" y="1676480"/>
                      <a:pt x="666750" y="1732836"/>
                    </a:cubicBezTo>
                    <a:lnTo>
                      <a:pt x="0" y="1613773"/>
                    </a:lnTo>
                    <a:cubicBezTo>
                      <a:pt x="46037" y="1446292"/>
                      <a:pt x="83344" y="1228010"/>
                      <a:pt x="100013" y="1070848"/>
                    </a:cubicBezTo>
                    <a:lnTo>
                      <a:pt x="100864" y="1062157"/>
                    </a:lnTo>
                    <a:lnTo>
                      <a:pt x="100013" y="1062038"/>
                    </a:lnTo>
                    <a:lnTo>
                      <a:pt x="102954" y="1040822"/>
                    </a:lnTo>
                    <a:lnTo>
                      <a:pt x="110766" y="961050"/>
                    </a:lnTo>
                    <a:lnTo>
                      <a:pt x="115975" y="866418"/>
                    </a:lnTo>
                    <a:lnTo>
                      <a:pt x="110766" y="771786"/>
                    </a:lnTo>
                    <a:lnTo>
                      <a:pt x="102954" y="692014"/>
                    </a:lnTo>
                    <a:lnTo>
                      <a:pt x="100013" y="670798"/>
                    </a:lnTo>
                    <a:lnTo>
                      <a:pt x="100864" y="670680"/>
                    </a:lnTo>
                    <a:lnTo>
                      <a:pt x="100013" y="661988"/>
                    </a:lnTo>
                    <a:cubicBezTo>
                      <a:pt x="83344" y="504826"/>
                      <a:pt x="46037" y="286544"/>
                      <a:pt x="0" y="11906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7" name="자유형: 도형 430">
                <a:extLst>
                  <a:ext uri="{FF2B5EF4-FFF2-40B4-BE49-F238E27FC236}">
                    <a16:creationId xmlns:a16="http://schemas.microsoft.com/office/drawing/2014/main" id="{5AB501D3-9AB0-A3C0-AA30-4200A55F4AF1}"/>
                  </a:ext>
                </a:extLst>
              </p:cNvPr>
              <p:cNvSpPr/>
              <p:nvPr/>
            </p:nvSpPr>
            <p:spPr>
              <a:xfrm>
                <a:off x="1090612" y="704559"/>
                <a:ext cx="742949" cy="1583532"/>
              </a:xfrm>
              <a:custGeom>
                <a:avLst/>
                <a:gdLst>
                  <a:gd name="connsiteX0" fmla="*/ 176212 w 742949"/>
                  <a:gd name="connsiteY0" fmla="*/ 0 h 1583531"/>
                  <a:gd name="connsiteX1" fmla="*/ 742949 w 742949"/>
                  <a:gd name="connsiteY1" fmla="*/ 23812 h 1583531"/>
                  <a:gd name="connsiteX2" fmla="*/ 685800 w 742949"/>
                  <a:gd name="connsiteY2" fmla="*/ 347663 h 1583531"/>
                  <a:gd name="connsiteX3" fmla="*/ 663587 w 742949"/>
                  <a:gd name="connsiteY3" fmla="*/ 785552 h 1583531"/>
                  <a:gd name="connsiteX4" fmla="*/ 663432 w 742949"/>
                  <a:gd name="connsiteY4" fmla="*/ 791766 h 1583531"/>
                  <a:gd name="connsiteX5" fmla="*/ 663587 w 742949"/>
                  <a:gd name="connsiteY5" fmla="*/ 797979 h 1583531"/>
                  <a:gd name="connsiteX6" fmla="*/ 685800 w 742949"/>
                  <a:gd name="connsiteY6" fmla="*/ 1235868 h 1583531"/>
                  <a:gd name="connsiteX7" fmla="*/ 742949 w 742949"/>
                  <a:gd name="connsiteY7" fmla="*/ 1559719 h 1583531"/>
                  <a:gd name="connsiteX8" fmla="*/ 176212 w 742949"/>
                  <a:gd name="connsiteY8" fmla="*/ 1583531 h 1583531"/>
                  <a:gd name="connsiteX9" fmla="*/ 11906 w 742949"/>
                  <a:gd name="connsiteY9" fmla="*/ 1185862 h 1583531"/>
                  <a:gd name="connsiteX10" fmla="*/ 0 w 742949"/>
                  <a:gd name="connsiteY10" fmla="*/ 792955 h 1583531"/>
                  <a:gd name="connsiteX11" fmla="*/ 302 w 742949"/>
                  <a:gd name="connsiteY11" fmla="*/ 791766 h 1583531"/>
                  <a:gd name="connsiteX12" fmla="*/ 0 w 742949"/>
                  <a:gd name="connsiteY12" fmla="*/ 790576 h 1583531"/>
                  <a:gd name="connsiteX13" fmla="*/ 11906 w 742949"/>
                  <a:gd name="connsiteY13" fmla="*/ 397669 h 1583531"/>
                  <a:gd name="connsiteX14" fmla="*/ 176212 w 742949"/>
                  <a:gd name="connsiteY14" fmla="*/ 0 h 15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42949" h="1583531">
                    <a:moveTo>
                      <a:pt x="176212" y="0"/>
                    </a:moveTo>
                    <a:lnTo>
                      <a:pt x="742949" y="23812"/>
                    </a:lnTo>
                    <a:cubicBezTo>
                      <a:pt x="717549" y="120650"/>
                      <a:pt x="692151" y="243681"/>
                      <a:pt x="685800" y="347663"/>
                    </a:cubicBezTo>
                    <a:cubicBezTo>
                      <a:pt x="678061" y="447080"/>
                      <a:pt x="668982" y="620167"/>
                      <a:pt x="663587" y="785552"/>
                    </a:cubicBezTo>
                    <a:lnTo>
                      <a:pt x="663432" y="791766"/>
                    </a:lnTo>
                    <a:lnTo>
                      <a:pt x="663587" y="797979"/>
                    </a:lnTo>
                    <a:cubicBezTo>
                      <a:pt x="668982" y="963364"/>
                      <a:pt x="678061" y="1136451"/>
                      <a:pt x="685800" y="1235868"/>
                    </a:cubicBezTo>
                    <a:cubicBezTo>
                      <a:pt x="692151" y="1339850"/>
                      <a:pt x="717549" y="1462881"/>
                      <a:pt x="742949" y="1559719"/>
                    </a:cubicBezTo>
                    <a:lnTo>
                      <a:pt x="176212" y="1583531"/>
                    </a:lnTo>
                    <a:cubicBezTo>
                      <a:pt x="45243" y="1520031"/>
                      <a:pt x="16668" y="1292224"/>
                      <a:pt x="11906" y="1185862"/>
                    </a:cubicBezTo>
                    <a:lnTo>
                      <a:pt x="0" y="792955"/>
                    </a:lnTo>
                    <a:lnTo>
                      <a:pt x="302" y="791766"/>
                    </a:lnTo>
                    <a:lnTo>
                      <a:pt x="0" y="790576"/>
                    </a:lnTo>
                    <a:lnTo>
                      <a:pt x="11906" y="397669"/>
                    </a:lnTo>
                    <a:cubicBezTo>
                      <a:pt x="16668" y="291307"/>
                      <a:pt x="45243" y="63500"/>
                      <a:pt x="176212" y="0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E7AEC81F-E04D-45FF-F71F-55FDC95CD212}"/>
                  </a:ext>
                </a:extLst>
              </p:cNvPr>
              <p:cNvGrpSpPr/>
              <p:nvPr/>
            </p:nvGrpSpPr>
            <p:grpSpPr>
              <a:xfrm flipV="1">
                <a:off x="1384567" y="229121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60" name="자유형: 도형 443">
                  <a:extLst>
                    <a:ext uri="{FF2B5EF4-FFF2-40B4-BE49-F238E27FC236}">
                      <a16:creationId xmlns:a16="http://schemas.microsoft.com/office/drawing/2014/main" id="{9D1EA854-C268-76E8-8BD0-E72B4CA5C650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61" name="자유형: 도형 444">
                  <a:extLst>
                    <a:ext uri="{FF2B5EF4-FFF2-40B4-BE49-F238E27FC236}">
                      <a16:creationId xmlns:a16="http://schemas.microsoft.com/office/drawing/2014/main" id="{232B7984-E42B-D719-483F-537384CE2455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62D6850A-5DAE-99D4-54E0-64597F1730E9}"/>
                  </a:ext>
                </a:extLst>
              </p:cNvPr>
              <p:cNvGrpSpPr/>
              <p:nvPr/>
            </p:nvGrpSpPr>
            <p:grpSpPr>
              <a:xfrm>
                <a:off x="1384567" y="53976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58" name="자유형: 도형 441">
                  <a:extLst>
                    <a:ext uri="{FF2B5EF4-FFF2-40B4-BE49-F238E27FC236}">
                      <a16:creationId xmlns:a16="http://schemas.microsoft.com/office/drawing/2014/main" id="{C6A8C1EB-7519-CDA8-3938-40D65369CCEB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9" name="자유형: 도형 442">
                  <a:extLst>
                    <a:ext uri="{FF2B5EF4-FFF2-40B4-BE49-F238E27FC236}">
                      <a16:creationId xmlns:a16="http://schemas.microsoft.com/office/drawing/2014/main" id="{B79F5FE1-2079-A9FE-CBA6-15975B54174C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sp>
            <p:nvSpPr>
              <p:cNvPr id="50" name="자유형: 도형 433">
                <a:extLst>
                  <a:ext uri="{FF2B5EF4-FFF2-40B4-BE49-F238E27FC236}">
                    <a16:creationId xmlns:a16="http://schemas.microsoft.com/office/drawing/2014/main" id="{42868384-EC5E-372C-89A9-15826FF2E81C}"/>
                  </a:ext>
                </a:extLst>
              </p:cNvPr>
              <p:cNvSpPr/>
              <p:nvPr/>
            </p:nvSpPr>
            <p:spPr>
              <a:xfrm flipV="1">
                <a:off x="3576442" y="246191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1" name="자유형: 도형 434">
                <a:extLst>
                  <a:ext uri="{FF2B5EF4-FFF2-40B4-BE49-F238E27FC236}">
                    <a16:creationId xmlns:a16="http://schemas.microsoft.com/office/drawing/2014/main" id="{73F5DE0D-C5FC-3B94-C5A4-530B4762EA74}"/>
                  </a:ext>
                </a:extLst>
              </p:cNvPr>
              <p:cNvSpPr/>
              <p:nvPr/>
            </p:nvSpPr>
            <p:spPr>
              <a:xfrm>
                <a:off x="3576442" y="35217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981534D3-C562-8B64-7BFE-6B5FEF567F26}"/>
                  </a:ext>
                </a:extLst>
              </p:cNvPr>
              <p:cNvSpPr/>
              <p:nvPr/>
            </p:nvSpPr>
            <p:spPr>
              <a:xfrm rot="2150941" flipV="1">
                <a:off x="5220850" y="1912152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A0D96160-E76A-8DA0-19D9-76C5B41985D0}"/>
                  </a:ext>
                </a:extLst>
              </p:cNvPr>
              <p:cNvSpPr/>
              <p:nvPr/>
            </p:nvSpPr>
            <p:spPr>
              <a:xfrm rot="19449059">
                <a:off x="5220850" y="622983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4" name="자유형: 도형 437">
                <a:extLst>
                  <a:ext uri="{FF2B5EF4-FFF2-40B4-BE49-F238E27FC236}">
                    <a16:creationId xmlns:a16="http://schemas.microsoft.com/office/drawing/2014/main" id="{FBE27C3F-E7B8-5F0D-39E1-900FA65D6B4A}"/>
                  </a:ext>
                </a:extLst>
              </p:cNvPr>
              <p:cNvSpPr/>
              <p:nvPr/>
            </p:nvSpPr>
            <p:spPr>
              <a:xfrm flipV="1">
                <a:off x="4176712" y="668215"/>
                <a:ext cx="1205111" cy="1663460"/>
              </a:xfrm>
              <a:custGeom>
                <a:avLst/>
                <a:gdLst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9675 w 1209675"/>
                  <a:gd name="connsiteY4" fmla="*/ 881180 h 1663460"/>
                  <a:gd name="connsiteX5" fmla="*/ 1207393 w 1209675"/>
                  <a:gd name="connsiteY5" fmla="*/ 831730 h 1663460"/>
                  <a:gd name="connsiteX6" fmla="*/ 1209675 w 1209675"/>
                  <a:gd name="connsiteY6" fmla="*/ 782280 h 1663460"/>
                  <a:gd name="connsiteX7" fmla="*/ 1205110 w 1209675"/>
                  <a:gd name="connsiteY7" fmla="*/ 782273 h 1663460"/>
                  <a:gd name="connsiteX8" fmla="*/ 1190625 w 1209675"/>
                  <a:gd name="connsiteY8" fmla="*/ 468430 h 1663460"/>
                  <a:gd name="connsiteX9" fmla="*/ 865187 w 1209675"/>
                  <a:gd name="connsiteY9" fmla="*/ 58855 h 1663460"/>
                  <a:gd name="connsiteX10" fmla="*/ 0 w 1209675"/>
                  <a:gd name="connsiteY10" fmla="*/ 117 h 1663460"/>
                  <a:gd name="connsiteX11" fmla="*/ 144462 w 1209675"/>
                  <a:gd name="connsiteY11" fmla="*/ 465255 h 1663460"/>
                  <a:gd name="connsiteX12" fmla="*/ 153194 w 1209675"/>
                  <a:gd name="connsiteY12" fmla="*/ 674011 h 1663460"/>
                  <a:gd name="connsiteX13" fmla="*/ 159791 w 1209675"/>
                  <a:gd name="connsiteY13" fmla="*/ 831730 h 1663460"/>
                  <a:gd name="connsiteX14" fmla="*/ 153194 w 1209675"/>
                  <a:gd name="connsiteY14" fmla="*/ 989449 h 1663460"/>
                  <a:gd name="connsiteX15" fmla="*/ 144462 w 1209675"/>
                  <a:gd name="connsiteY15" fmla="*/ 1198205 h 1663460"/>
                  <a:gd name="connsiteX16" fmla="*/ 0 w 1209675"/>
                  <a:gd name="connsiteY16" fmla="*/ 1663343 h 1663460"/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7393 w 1209675"/>
                  <a:gd name="connsiteY4" fmla="*/ 831730 h 1663460"/>
                  <a:gd name="connsiteX5" fmla="*/ 1209675 w 1209675"/>
                  <a:gd name="connsiteY5" fmla="*/ 782280 h 1663460"/>
                  <a:gd name="connsiteX6" fmla="*/ 1205110 w 1209675"/>
                  <a:gd name="connsiteY6" fmla="*/ 782273 h 1663460"/>
                  <a:gd name="connsiteX7" fmla="*/ 1190625 w 1209675"/>
                  <a:gd name="connsiteY7" fmla="*/ 468430 h 1663460"/>
                  <a:gd name="connsiteX8" fmla="*/ 865187 w 1209675"/>
                  <a:gd name="connsiteY8" fmla="*/ 58855 h 1663460"/>
                  <a:gd name="connsiteX9" fmla="*/ 0 w 1209675"/>
                  <a:gd name="connsiteY9" fmla="*/ 117 h 1663460"/>
                  <a:gd name="connsiteX10" fmla="*/ 144462 w 1209675"/>
                  <a:gd name="connsiteY10" fmla="*/ 465255 h 1663460"/>
                  <a:gd name="connsiteX11" fmla="*/ 153194 w 1209675"/>
                  <a:gd name="connsiteY11" fmla="*/ 674011 h 1663460"/>
                  <a:gd name="connsiteX12" fmla="*/ 159791 w 1209675"/>
                  <a:gd name="connsiteY12" fmla="*/ 831730 h 1663460"/>
                  <a:gd name="connsiteX13" fmla="*/ 153194 w 1209675"/>
                  <a:gd name="connsiteY13" fmla="*/ 989449 h 1663460"/>
                  <a:gd name="connsiteX14" fmla="*/ 144462 w 1209675"/>
                  <a:gd name="connsiteY14" fmla="*/ 1198205 h 1663460"/>
                  <a:gd name="connsiteX15" fmla="*/ 0 w 1209675"/>
                  <a:gd name="connsiteY15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9791 w 1207393"/>
                  <a:gd name="connsiteY11" fmla="*/ 831730 h 1663460"/>
                  <a:gd name="connsiteX12" fmla="*/ 153194 w 1207393"/>
                  <a:gd name="connsiteY12" fmla="*/ 989449 h 1663460"/>
                  <a:gd name="connsiteX13" fmla="*/ 144462 w 1207393"/>
                  <a:gd name="connsiteY13" fmla="*/ 1198205 h 1663460"/>
                  <a:gd name="connsiteX14" fmla="*/ 0 w 1207393"/>
                  <a:gd name="connsiteY14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3194 w 1207393"/>
                  <a:gd name="connsiteY11" fmla="*/ 989449 h 1663460"/>
                  <a:gd name="connsiteX12" fmla="*/ 144462 w 1207393"/>
                  <a:gd name="connsiteY12" fmla="*/ 1198205 h 1663460"/>
                  <a:gd name="connsiteX13" fmla="*/ 0 w 1207393"/>
                  <a:gd name="connsiteY13" fmla="*/ 1663343 h 1663460"/>
                  <a:gd name="connsiteX0" fmla="*/ 0 w 1205110"/>
                  <a:gd name="connsiteY0" fmla="*/ 1663343 h 1663460"/>
                  <a:gd name="connsiteX1" fmla="*/ 865187 w 1205110"/>
                  <a:gd name="connsiteY1" fmla="*/ 1604605 h 1663460"/>
                  <a:gd name="connsiteX2" fmla="*/ 1190625 w 1205110"/>
                  <a:gd name="connsiteY2" fmla="*/ 1195030 h 1663460"/>
                  <a:gd name="connsiteX3" fmla="*/ 1205110 w 1205110"/>
                  <a:gd name="connsiteY3" fmla="*/ 881187 h 1663460"/>
                  <a:gd name="connsiteX4" fmla="*/ 1205110 w 1205110"/>
                  <a:gd name="connsiteY4" fmla="*/ 782273 h 1663460"/>
                  <a:gd name="connsiteX5" fmla="*/ 1190625 w 1205110"/>
                  <a:gd name="connsiteY5" fmla="*/ 468430 h 1663460"/>
                  <a:gd name="connsiteX6" fmla="*/ 865187 w 1205110"/>
                  <a:gd name="connsiteY6" fmla="*/ 58855 h 1663460"/>
                  <a:gd name="connsiteX7" fmla="*/ 0 w 1205110"/>
                  <a:gd name="connsiteY7" fmla="*/ 117 h 1663460"/>
                  <a:gd name="connsiteX8" fmla="*/ 144462 w 1205110"/>
                  <a:gd name="connsiteY8" fmla="*/ 465255 h 1663460"/>
                  <a:gd name="connsiteX9" fmla="*/ 153194 w 1205110"/>
                  <a:gd name="connsiteY9" fmla="*/ 674011 h 1663460"/>
                  <a:gd name="connsiteX10" fmla="*/ 153194 w 1205110"/>
                  <a:gd name="connsiteY10" fmla="*/ 989449 h 1663460"/>
                  <a:gd name="connsiteX11" fmla="*/ 144462 w 1205110"/>
                  <a:gd name="connsiteY11" fmla="*/ 1198205 h 1663460"/>
                  <a:gd name="connsiteX12" fmla="*/ 0 w 1205110"/>
                  <a:gd name="connsiteY12" fmla="*/ 1663343 h 166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5110" h="1663460">
                    <a:moveTo>
                      <a:pt x="0" y="1663343"/>
                    </a:moveTo>
                    <a:cubicBezTo>
                      <a:pt x="275696" y="1664930"/>
                      <a:pt x="745066" y="1650643"/>
                      <a:pt x="865187" y="1604605"/>
                    </a:cubicBezTo>
                    <a:cubicBezTo>
                      <a:pt x="992716" y="1533697"/>
                      <a:pt x="1171046" y="1272288"/>
                      <a:pt x="1190625" y="1195030"/>
                    </a:cubicBezTo>
                    <a:lnTo>
                      <a:pt x="1205110" y="881187"/>
                    </a:lnTo>
                    <a:lnTo>
                      <a:pt x="1205110" y="782273"/>
                    </a:lnTo>
                    <a:lnTo>
                      <a:pt x="1190625" y="468430"/>
                    </a:lnTo>
                    <a:cubicBezTo>
                      <a:pt x="1171046" y="391172"/>
                      <a:pt x="992716" y="129763"/>
                      <a:pt x="865187" y="58855"/>
                    </a:cubicBezTo>
                    <a:cubicBezTo>
                      <a:pt x="745066" y="12817"/>
                      <a:pt x="275696" y="-1470"/>
                      <a:pt x="0" y="117"/>
                    </a:cubicBezTo>
                    <a:cubicBezTo>
                      <a:pt x="48154" y="155163"/>
                      <a:pt x="137583" y="329259"/>
                      <a:pt x="144462" y="465255"/>
                    </a:cubicBezTo>
                    <a:cubicBezTo>
                      <a:pt x="145256" y="534311"/>
                      <a:pt x="149225" y="604161"/>
                      <a:pt x="153194" y="674011"/>
                    </a:cubicBezTo>
                    <a:lnTo>
                      <a:pt x="153194" y="989449"/>
                    </a:lnTo>
                    <a:cubicBezTo>
                      <a:pt x="149225" y="1059299"/>
                      <a:pt x="145256" y="1129149"/>
                      <a:pt x="144462" y="1198205"/>
                    </a:cubicBezTo>
                    <a:cubicBezTo>
                      <a:pt x="137583" y="1334201"/>
                      <a:pt x="48154" y="1508297"/>
                      <a:pt x="0" y="1663343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5" name="자유형: 도형 438">
                <a:extLst>
                  <a:ext uri="{FF2B5EF4-FFF2-40B4-BE49-F238E27FC236}">
                    <a16:creationId xmlns:a16="http://schemas.microsoft.com/office/drawing/2014/main" id="{E393ACC4-F838-B267-E4F7-9A18E2054343}"/>
                  </a:ext>
                </a:extLst>
              </p:cNvPr>
              <p:cNvSpPr/>
              <p:nvPr/>
            </p:nvSpPr>
            <p:spPr>
              <a:xfrm flipV="1">
                <a:off x="4359274" y="1640311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6" name="자유형: 도형 439">
                <a:extLst>
                  <a:ext uri="{FF2B5EF4-FFF2-40B4-BE49-F238E27FC236}">
                    <a16:creationId xmlns:a16="http://schemas.microsoft.com/office/drawing/2014/main" id="{4FBCA708-14E2-D300-ED7E-34591D2D6FB7}"/>
                  </a:ext>
                </a:extLst>
              </p:cNvPr>
              <p:cNvSpPr/>
              <p:nvPr/>
            </p:nvSpPr>
            <p:spPr>
              <a:xfrm>
                <a:off x="4359274" y="1081084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7" name="자유형: 도형 440">
                <a:extLst>
                  <a:ext uri="{FF2B5EF4-FFF2-40B4-BE49-F238E27FC236}">
                    <a16:creationId xmlns:a16="http://schemas.microsoft.com/office/drawing/2014/main" id="{DA43F2FB-002A-43B8-6852-0048828BB2D1}"/>
                  </a:ext>
                </a:extLst>
              </p:cNvPr>
              <p:cNvSpPr/>
              <p:nvPr/>
            </p:nvSpPr>
            <p:spPr>
              <a:xfrm>
                <a:off x="379079" y="654049"/>
                <a:ext cx="875979" cy="1684551"/>
              </a:xfrm>
              <a:custGeom>
                <a:avLst/>
                <a:gdLst>
                  <a:gd name="connsiteX0" fmla="*/ 875980 w 875980"/>
                  <a:gd name="connsiteY0" fmla="*/ 0 h 1684552"/>
                  <a:gd name="connsiteX1" fmla="*/ 706931 w 875980"/>
                  <a:gd name="connsiteY1" fmla="*/ 227960 h 1684552"/>
                  <a:gd name="connsiteX2" fmla="*/ 678756 w 875980"/>
                  <a:gd name="connsiteY2" fmla="*/ 581425 h 1684552"/>
                  <a:gd name="connsiteX3" fmla="*/ 678756 w 875980"/>
                  <a:gd name="connsiteY3" fmla="*/ 716364 h 1684552"/>
                  <a:gd name="connsiteX4" fmla="*/ 678756 w 875980"/>
                  <a:gd name="connsiteY4" fmla="*/ 968188 h 1684552"/>
                  <a:gd name="connsiteX5" fmla="*/ 678756 w 875980"/>
                  <a:gd name="connsiteY5" fmla="*/ 1103127 h 1684552"/>
                  <a:gd name="connsiteX6" fmla="*/ 706931 w 875980"/>
                  <a:gd name="connsiteY6" fmla="*/ 1456592 h 1684552"/>
                  <a:gd name="connsiteX7" fmla="*/ 875980 w 875980"/>
                  <a:gd name="connsiteY7" fmla="*/ 1684552 h 1684552"/>
                  <a:gd name="connsiteX8" fmla="*/ 358588 w 875980"/>
                  <a:gd name="connsiteY8" fmla="*/ 1646133 h 1684552"/>
                  <a:gd name="connsiteX9" fmla="*/ 81964 w 875980"/>
                  <a:gd name="connsiteY9" fmla="*/ 1413050 h 1684552"/>
                  <a:gd name="connsiteX10" fmla="*/ 0 w 875980"/>
                  <a:gd name="connsiteY10" fmla="*/ 1023725 h 1684552"/>
                  <a:gd name="connsiteX11" fmla="*/ 0 w 875980"/>
                  <a:gd name="connsiteY11" fmla="*/ 968188 h 1684552"/>
                  <a:gd name="connsiteX12" fmla="*/ 0 w 875980"/>
                  <a:gd name="connsiteY12" fmla="*/ 716364 h 1684552"/>
                  <a:gd name="connsiteX13" fmla="*/ 0 w 875980"/>
                  <a:gd name="connsiteY13" fmla="*/ 660827 h 1684552"/>
                  <a:gd name="connsiteX14" fmla="*/ 81964 w 875980"/>
                  <a:gd name="connsiteY14" fmla="*/ 271502 h 1684552"/>
                  <a:gd name="connsiteX15" fmla="*/ 358588 w 875980"/>
                  <a:gd name="connsiteY15" fmla="*/ 38419 h 1684552"/>
                  <a:gd name="connsiteX16" fmla="*/ 875980 w 875980"/>
                  <a:gd name="connsiteY16" fmla="*/ 0 h 168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5980" h="1684552">
                    <a:moveTo>
                      <a:pt x="875980" y="0"/>
                    </a:moveTo>
                    <a:cubicBezTo>
                      <a:pt x="799139" y="63180"/>
                      <a:pt x="722299" y="157096"/>
                      <a:pt x="706931" y="227960"/>
                    </a:cubicBezTo>
                    <a:lnTo>
                      <a:pt x="678756" y="581425"/>
                    </a:lnTo>
                    <a:lnTo>
                      <a:pt x="678756" y="716364"/>
                    </a:lnTo>
                    <a:lnTo>
                      <a:pt x="678756" y="968188"/>
                    </a:lnTo>
                    <a:lnTo>
                      <a:pt x="678756" y="1103127"/>
                    </a:lnTo>
                    <a:lnTo>
                      <a:pt x="706931" y="1456592"/>
                    </a:lnTo>
                    <a:cubicBezTo>
                      <a:pt x="722299" y="1527456"/>
                      <a:pt x="799139" y="1621372"/>
                      <a:pt x="875980" y="1684552"/>
                    </a:cubicBezTo>
                    <a:cubicBezTo>
                      <a:pt x="695832" y="1679430"/>
                      <a:pt x="505438" y="1692237"/>
                      <a:pt x="358588" y="1646133"/>
                    </a:cubicBezTo>
                    <a:cubicBezTo>
                      <a:pt x="243328" y="1587222"/>
                      <a:pt x="135752" y="1518065"/>
                      <a:pt x="81964" y="1413050"/>
                    </a:cubicBezTo>
                    <a:cubicBezTo>
                      <a:pt x="27387" y="1306494"/>
                      <a:pt x="14514" y="1139839"/>
                      <a:pt x="0" y="1023725"/>
                    </a:cubicBezTo>
                    <a:lnTo>
                      <a:pt x="0" y="968188"/>
                    </a:lnTo>
                    <a:lnTo>
                      <a:pt x="0" y="716364"/>
                    </a:lnTo>
                    <a:lnTo>
                      <a:pt x="0" y="660827"/>
                    </a:lnTo>
                    <a:cubicBezTo>
                      <a:pt x="14514" y="544713"/>
                      <a:pt x="27387" y="378058"/>
                      <a:pt x="81964" y="271502"/>
                    </a:cubicBezTo>
                    <a:cubicBezTo>
                      <a:pt x="135752" y="166487"/>
                      <a:pt x="243328" y="97330"/>
                      <a:pt x="358588" y="38419"/>
                    </a:cubicBezTo>
                    <a:cubicBezTo>
                      <a:pt x="505438" y="-7685"/>
                      <a:pt x="695832" y="5122"/>
                      <a:pt x="875980" y="0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483BDC2-7BEB-434B-7C87-653C5E991B28}"/>
                </a:ext>
              </a:extLst>
            </p:cNvPr>
            <p:cNvCxnSpPr>
              <a:cxnSpLocks/>
            </p:cNvCxnSpPr>
            <p:nvPr/>
          </p:nvCxnSpPr>
          <p:spPr>
            <a:xfrm>
              <a:off x="3823854" y="10224654"/>
              <a:ext cx="10203873" cy="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409173-B1E4-9D90-120B-EC1401C47B5C}"/>
                </a:ext>
              </a:extLst>
            </p:cNvPr>
            <p:cNvSpPr txBox="1"/>
            <p:nvPr/>
          </p:nvSpPr>
          <p:spPr>
            <a:xfrm>
              <a:off x="9867950" y="9497128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9EC65B-F90E-FAC8-549E-9C7F2952A98E}"/>
                </a:ext>
              </a:extLst>
            </p:cNvPr>
            <p:cNvSpPr txBox="1"/>
            <p:nvPr/>
          </p:nvSpPr>
          <p:spPr>
            <a:xfrm>
              <a:off x="2735243" y="9497128"/>
              <a:ext cx="4221109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 = 1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1DD4CDC7-2BDE-0A79-A87A-EE4C0723A195}"/>
                </a:ext>
              </a:extLst>
            </p:cNvPr>
            <p:cNvCxnSpPr/>
            <p:nvPr/>
          </p:nvCxnSpPr>
          <p:spPr>
            <a:xfrm flipV="1">
              <a:off x="4659135" y="7601178"/>
              <a:ext cx="0" cy="1247785"/>
            </a:xfrm>
            <a:prstGeom prst="straightConnector1">
              <a:avLst/>
            </a:prstGeom>
            <a:noFill/>
            <a:ln w="76200" cap="flat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3CB985-5042-5717-3EF7-E8A8705E11FF}"/>
                </a:ext>
              </a:extLst>
            </p:cNvPr>
            <p:cNvSpPr txBox="1"/>
            <p:nvPr/>
          </p:nvSpPr>
          <p:spPr>
            <a:xfrm>
              <a:off x="3687572" y="7597818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Input : </a:t>
              </a:r>
              <a:r>
                <a:rPr lang="en-US" altLang="ko-KR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Fy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E3F818-39DE-1CB0-26B1-932425BC40FE}"/>
                </a:ext>
              </a:extLst>
            </p:cNvPr>
            <p:cNvSpPr txBox="1"/>
            <p:nvPr/>
          </p:nvSpPr>
          <p:spPr>
            <a:xfrm>
              <a:off x="2965319" y="7336022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AAD58C-8E34-493A-54F9-320C3635E239}"/>
                </a:ext>
              </a:extLst>
            </p:cNvPr>
            <p:cNvSpPr txBox="1"/>
            <p:nvPr/>
          </p:nvSpPr>
          <p:spPr>
            <a:xfrm>
              <a:off x="13868160" y="10224654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3F2D39-3CC0-31D6-14AF-994D1013C5C3}"/>
                </a:ext>
              </a:extLst>
            </p:cNvPr>
            <p:cNvSpPr txBox="1"/>
            <p:nvPr/>
          </p:nvSpPr>
          <p:spPr>
            <a:xfrm>
              <a:off x="1072787" y="8914046"/>
              <a:ext cx="4221109" cy="475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y0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=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1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9369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ogrammers-theme-1">
  <a:themeElements>
    <a:clrScheme name="programmers-theme-1">
      <a:dk1>
        <a:srgbClr val="000000"/>
      </a:dk1>
      <a:lt1>
        <a:srgbClr val="202B3D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ctr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t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ogrammers-theme-1">
  <a:themeElements>
    <a:clrScheme name="programmers-theme-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ctr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t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8660</TotalTime>
  <Words>457</Words>
  <Application>Microsoft Office PowerPoint</Application>
  <PresentationFormat>사용자 지정</PresentationFormat>
  <Paragraphs>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Noto Sans KR Bold</vt:lpstr>
      <vt:lpstr>Noto Sans KR Regular</vt:lpstr>
      <vt:lpstr>Calibri</vt:lpstr>
      <vt:lpstr>맑은 고딕</vt:lpstr>
      <vt:lpstr>programmers-theme-1</vt:lpstr>
      <vt:lpstr>1. P Controller</vt:lpstr>
      <vt:lpstr>2. PD Controller</vt:lpstr>
      <vt:lpstr>3. PID Controller</vt:lpstr>
      <vt:lpstr>4. Comparing PID Controller</vt:lpstr>
      <vt:lpstr>5. Tuning PID Controller</vt:lpstr>
      <vt:lpstr>6. PID Controller with State Estimator : Low Pass Filter</vt:lpstr>
      <vt:lpstr>7. PID Controller with State Estimator : Kalman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seungmok song</cp:lastModifiedBy>
  <cp:revision>107</cp:revision>
  <dcterms:modified xsi:type="dcterms:W3CDTF">2024-03-19T17:03:12Z</dcterms:modified>
</cp:coreProperties>
</file>