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2" r:id="rId2"/>
    <p:sldId id="309" r:id="rId3"/>
    <p:sldId id="310" r:id="rId4"/>
    <p:sldId id="311" r:id="rId5"/>
    <p:sldId id="303" r:id="rId6"/>
    <p:sldId id="312" r:id="rId7"/>
    <p:sldId id="313" r:id="rId8"/>
    <p:sldId id="314" r:id="rId9"/>
    <p:sldId id="315" r:id="rId10"/>
    <p:sldId id="316" r:id="rId11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34" autoAdjust="0"/>
  </p:normalViewPr>
  <p:slideViewPr>
    <p:cSldViewPr snapToGrid="0">
      <p:cViewPr varScale="1">
        <p:scale>
          <a:sx n="54" d="100"/>
          <a:sy n="54" d="100"/>
        </p:scale>
        <p:origin x="17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A0C3DE64-5416-4A39-809F-4073FA2AACC3}"/>
    <pc:docChg chg="delSld">
      <pc:chgData name="seungmok song" userId="d0eb5e54d2b21788" providerId="LiveId" clId="{A0C3DE64-5416-4A39-809F-4073FA2AACC3}" dt="2024-03-19T17:03:36.905" v="0" actId="47"/>
      <pc:docMkLst>
        <pc:docMk/>
      </pc:docMkLst>
      <pc:sldChg chg="del">
        <pc:chgData name="seungmok song" userId="d0eb5e54d2b21788" providerId="LiveId" clId="{A0C3DE64-5416-4A39-809F-4073FA2AACC3}" dt="2024-03-19T17:03:36.905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A0C3DE64-5416-4A39-809F-4073FA2AACC3}" dt="2024-03-19T17:03:36.905" v="0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A0C3DE64-5416-4A39-809F-4073FA2AACC3}" dt="2024-03-19T17:03:36.905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A0C3DE64-5416-4A39-809F-4073FA2AACC3}" dt="2024-03-19T17:03:36.905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속도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(30m/s)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ex01_LongitudinalControl_Speed.py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1. Longitudinal Control : Speed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C091DC-D234-7B83-3ED9-EE0DBDBBDDCA}"/>
              </a:ext>
            </a:extLst>
          </p:cNvPr>
          <p:cNvSpPr txBox="1"/>
          <p:nvPr/>
        </p:nvSpPr>
        <p:spPr>
          <a:xfrm>
            <a:off x="6327538" y="9497127"/>
            <a:ext cx="4221109" cy="660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3895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Stanley Method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있는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ex10_LateralControl_Stanley_LocalFrame.py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10. Lateral Control on Local Frame : Stanley Method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F22042E-65F9-C000-199A-235C073F4C1A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21027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 주행중인 차량을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 Spacing policy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ex02_LongitudinalControl_Spacing1.py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2. Longitudinal Control : Constant Space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F90795-CC39-8E6B-2A50-8B741A941281}"/>
              </a:ext>
            </a:extLst>
          </p:cNvPr>
          <p:cNvGrpSpPr/>
          <p:nvPr/>
        </p:nvGrpSpPr>
        <p:grpSpPr>
          <a:xfrm>
            <a:off x="8338026" y="9810866"/>
            <a:ext cx="1611946" cy="748134"/>
            <a:chOff x="299603" y="300114"/>
            <a:chExt cx="5154764" cy="2392425"/>
          </a:xfrm>
        </p:grpSpPr>
        <p:sp>
          <p:nvSpPr>
            <p:cNvPr id="7" name="자유형: 도형 428">
              <a:extLst>
                <a:ext uri="{FF2B5EF4-FFF2-40B4-BE49-F238E27FC236}">
                  <a16:creationId xmlns:a16="http://schemas.microsoft.com/office/drawing/2014/main" id="{AA67B9AC-710F-08FC-5258-0639C04176FD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8" name="자유형: 도형 429">
              <a:extLst>
                <a:ext uri="{FF2B5EF4-FFF2-40B4-BE49-F238E27FC236}">
                  <a16:creationId xmlns:a16="http://schemas.microsoft.com/office/drawing/2014/main" id="{B7885686-6DF1-6AB0-1110-F4828472B672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9" name="자유형: 도형 430">
              <a:extLst>
                <a:ext uri="{FF2B5EF4-FFF2-40B4-BE49-F238E27FC236}">
                  <a16:creationId xmlns:a16="http://schemas.microsoft.com/office/drawing/2014/main" id="{08307ABD-E83E-07EA-7BBF-C9422E09BAF5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FC8D41-E399-F296-3373-D563733086FB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4" name="자유형: 도형 443">
                <a:extLst>
                  <a:ext uri="{FF2B5EF4-FFF2-40B4-BE49-F238E27FC236}">
                    <a16:creationId xmlns:a16="http://schemas.microsoft.com/office/drawing/2014/main" id="{705E7835-2245-B8F3-68E1-33D4480E15D4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5" name="자유형: 도형 444">
                <a:extLst>
                  <a:ext uri="{FF2B5EF4-FFF2-40B4-BE49-F238E27FC236}">
                    <a16:creationId xmlns:a16="http://schemas.microsoft.com/office/drawing/2014/main" id="{8FA4C2A9-6B1D-FF49-817F-E725E8018E92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7DDBCA-3401-1180-7F44-652D3B71B51A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2" name="자유형: 도형 441">
                <a:extLst>
                  <a:ext uri="{FF2B5EF4-FFF2-40B4-BE49-F238E27FC236}">
                    <a16:creationId xmlns:a16="http://schemas.microsoft.com/office/drawing/2014/main" id="{D3179056-663C-FE33-D97F-D1228B9CC273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3" name="자유형: 도형 442">
                <a:extLst>
                  <a:ext uri="{FF2B5EF4-FFF2-40B4-BE49-F238E27FC236}">
                    <a16:creationId xmlns:a16="http://schemas.microsoft.com/office/drawing/2014/main" id="{26DA2021-F561-262A-9EE3-01DA312D37A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2" name="자유형: 도형 433">
              <a:extLst>
                <a:ext uri="{FF2B5EF4-FFF2-40B4-BE49-F238E27FC236}">
                  <a16:creationId xmlns:a16="http://schemas.microsoft.com/office/drawing/2014/main" id="{ABC2C712-486C-C50D-FCC3-65CF73137159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3" name="자유형: 도형 434">
              <a:extLst>
                <a:ext uri="{FF2B5EF4-FFF2-40B4-BE49-F238E27FC236}">
                  <a16:creationId xmlns:a16="http://schemas.microsoft.com/office/drawing/2014/main" id="{1885A3B3-5D35-5108-899E-82F3C903281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A0C0CE-1A05-2D14-4AE5-E0C1DCBC39E9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534CB-F4F4-C3FB-F6AB-4FA2EA7420B5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8" name="자유형: 도형 437">
              <a:extLst>
                <a:ext uri="{FF2B5EF4-FFF2-40B4-BE49-F238E27FC236}">
                  <a16:creationId xmlns:a16="http://schemas.microsoft.com/office/drawing/2014/main" id="{D2426B52-3989-553D-B197-87C930BC4381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9" name="자유형: 도형 438">
              <a:extLst>
                <a:ext uri="{FF2B5EF4-FFF2-40B4-BE49-F238E27FC236}">
                  <a16:creationId xmlns:a16="http://schemas.microsoft.com/office/drawing/2014/main" id="{C31CBE3D-BD32-570F-B1D4-AFF66A425B1E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0" name="자유형: 도형 439">
              <a:extLst>
                <a:ext uri="{FF2B5EF4-FFF2-40B4-BE49-F238E27FC236}">
                  <a16:creationId xmlns:a16="http://schemas.microsoft.com/office/drawing/2014/main" id="{1F31E157-9272-E829-A9EF-B109125C00AA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1" name="자유형: 도형 440">
              <a:extLst>
                <a:ext uri="{FF2B5EF4-FFF2-40B4-BE49-F238E27FC236}">
                  <a16:creationId xmlns:a16="http://schemas.microsoft.com/office/drawing/2014/main" id="{BC4B2C02-7FC4-CC45-92D6-E67B6FD1E82D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0307B5-5DBB-9D5A-9A40-ADDF9CA186C6}"/>
              </a:ext>
            </a:extLst>
          </p:cNvPr>
          <p:cNvSpPr txBox="1"/>
          <p:nvPr/>
        </p:nvSpPr>
        <p:spPr>
          <a:xfrm>
            <a:off x="6804704" y="10648719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86327-0615-C30D-5E4E-396AD3BD64FC}"/>
              </a:ext>
            </a:extLst>
          </p:cNvPr>
          <p:cNvSpPr txBox="1"/>
          <p:nvPr/>
        </p:nvSpPr>
        <p:spPr>
          <a:xfrm>
            <a:off x="2228029" y="10628005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10648-C6A9-6D24-320C-90DED73D296F}"/>
              </a:ext>
            </a:extLst>
          </p:cNvPr>
          <p:cNvSpPr txBox="1"/>
          <p:nvPr/>
        </p:nvSpPr>
        <p:spPr>
          <a:xfrm>
            <a:off x="4853905" y="9611587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30m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3D9D28-C684-1CAA-0C91-C87829EAFC19}"/>
              </a:ext>
            </a:extLst>
          </p:cNvPr>
          <p:cNvCxnSpPr/>
          <p:nvPr/>
        </p:nvCxnSpPr>
        <p:spPr>
          <a:xfrm>
            <a:off x="994997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ABABC7-DC23-E2B0-F1E2-45115D1A9BDF}"/>
              </a:ext>
            </a:extLst>
          </p:cNvPr>
          <p:cNvCxnSpPr/>
          <p:nvPr/>
        </p:nvCxnSpPr>
        <p:spPr>
          <a:xfrm>
            <a:off x="542080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52802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 주행중인 차량을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Timegap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policy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ex03_LongitudinalControl_Spacing2.py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3. Longitudinal Control : Constant </a:t>
            </a:r>
            <a:r>
              <a:rPr lang="en-US" altLang="ko-KR" dirty="0" err="1"/>
              <a:t>Timegap</a:t>
            </a:r>
            <a:r>
              <a:rPr lang="en-US" altLang="ko-KR" dirty="0"/>
              <a:t>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F90795-CC39-8E6B-2A50-8B741A941281}"/>
              </a:ext>
            </a:extLst>
          </p:cNvPr>
          <p:cNvGrpSpPr/>
          <p:nvPr/>
        </p:nvGrpSpPr>
        <p:grpSpPr>
          <a:xfrm>
            <a:off x="8338026" y="9810866"/>
            <a:ext cx="1611946" cy="748134"/>
            <a:chOff x="299603" y="300114"/>
            <a:chExt cx="5154764" cy="2392425"/>
          </a:xfrm>
        </p:grpSpPr>
        <p:sp>
          <p:nvSpPr>
            <p:cNvPr id="7" name="자유형: 도형 428">
              <a:extLst>
                <a:ext uri="{FF2B5EF4-FFF2-40B4-BE49-F238E27FC236}">
                  <a16:creationId xmlns:a16="http://schemas.microsoft.com/office/drawing/2014/main" id="{AA67B9AC-710F-08FC-5258-0639C04176FD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8" name="자유형: 도형 429">
              <a:extLst>
                <a:ext uri="{FF2B5EF4-FFF2-40B4-BE49-F238E27FC236}">
                  <a16:creationId xmlns:a16="http://schemas.microsoft.com/office/drawing/2014/main" id="{B7885686-6DF1-6AB0-1110-F4828472B672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9" name="자유형: 도형 430">
              <a:extLst>
                <a:ext uri="{FF2B5EF4-FFF2-40B4-BE49-F238E27FC236}">
                  <a16:creationId xmlns:a16="http://schemas.microsoft.com/office/drawing/2014/main" id="{08307ABD-E83E-07EA-7BBF-C9422E09BAF5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FC8D41-E399-F296-3373-D563733086FB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4" name="자유형: 도형 443">
                <a:extLst>
                  <a:ext uri="{FF2B5EF4-FFF2-40B4-BE49-F238E27FC236}">
                    <a16:creationId xmlns:a16="http://schemas.microsoft.com/office/drawing/2014/main" id="{705E7835-2245-B8F3-68E1-33D4480E15D4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5" name="자유형: 도형 444">
                <a:extLst>
                  <a:ext uri="{FF2B5EF4-FFF2-40B4-BE49-F238E27FC236}">
                    <a16:creationId xmlns:a16="http://schemas.microsoft.com/office/drawing/2014/main" id="{8FA4C2A9-6B1D-FF49-817F-E725E8018E92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7DDBCA-3401-1180-7F44-652D3B71B51A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2" name="자유형: 도형 441">
                <a:extLst>
                  <a:ext uri="{FF2B5EF4-FFF2-40B4-BE49-F238E27FC236}">
                    <a16:creationId xmlns:a16="http://schemas.microsoft.com/office/drawing/2014/main" id="{D3179056-663C-FE33-D97F-D1228B9CC273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3" name="자유형: 도형 442">
                <a:extLst>
                  <a:ext uri="{FF2B5EF4-FFF2-40B4-BE49-F238E27FC236}">
                    <a16:creationId xmlns:a16="http://schemas.microsoft.com/office/drawing/2014/main" id="{26DA2021-F561-262A-9EE3-01DA312D37A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2" name="자유형: 도형 433">
              <a:extLst>
                <a:ext uri="{FF2B5EF4-FFF2-40B4-BE49-F238E27FC236}">
                  <a16:creationId xmlns:a16="http://schemas.microsoft.com/office/drawing/2014/main" id="{ABC2C712-486C-C50D-FCC3-65CF73137159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3" name="자유형: 도형 434">
              <a:extLst>
                <a:ext uri="{FF2B5EF4-FFF2-40B4-BE49-F238E27FC236}">
                  <a16:creationId xmlns:a16="http://schemas.microsoft.com/office/drawing/2014/main" id="{1885A3B3-5D35-5108-899E-82F3C903281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A0C0CE-1A05-2D14-4AE5-E0C1DCBC39E9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534CB-F4F4-C3FB-F6AB-4FA2EA7420B5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8" name="자유형: 도형 437">
              <a:extLst>
                <a:ext uri="{FF2B5EF4-FFF2-40B4-BE49-F238E27FC236}">
                  <a16:creationId xmlns:a16="http://schemas.microsoft.com/office/drawing/2014/main" id="{D2426B52-3989-553D-B197-87C930BC4381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9" name="자유형: 도형 438">
              <a:extLst>
                <a:ext uri="{FF2B5EF4-FFF2-40B4-BE49-F238E27FC236}">
                  <a16:creationId xmlns:a16="http://schemas.microsoft.com/office/drawing/2014/main" id="{C31CBE3D-BD32-570F-B1D4-AFF66A425B1E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0" name="자유형: 도형 439">
              <a:extLst>
                <a:ext uri="{FF2B5EF4-FFF2-40B4-BE49-F238E27FC236}">
                  <a16:creationId xmlns:a16="http://schemas.microsoft.com/office/drawing/2014/main" id="{1F31E157-9272-E829-A9EF-B109125C00AA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1" name="자유형: 도형 440">
              <a:extLst>
                <a:ext uri="{FF2B5EF4-FFF2-40B4-BE49-F238E27FC236}">
                  <a16:creationId xmlns:a16="http://schemas.microsoft.com/office/drawing/2014/main" id="{BC4B2C02-7FC4-CC45-92D6-E67B6FD1E82D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0307B5-5DBB-9D5A-9A40-ADDF9CA186C6}"/>
              </a:ext>
            </a:extLst>
          </p:cNvPr>
          <p:cNvSpPr txBox="1"/>
          <p:nvPr/>
        </p:nvSpPr>
        <p:spPr>
          <a:xfrm>
            <a:off x="6804704" y="10648719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86327-0615-C30D-5E4E-396AD3BD64FC}"/>
              </a:ext>
            </a:extLst>
          </p:cNvPr>
          <p:cNvSpPr txBox="1"/>
          <p:nvPr/>
        </p:nvSpPr>
        <p:spPr>
          <a:xfrm>
            <a:off x="2228029" y="10628005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10648-C6A9-6D24-320C-90DED73D296F}"/>
              </a:ext>
            </a:extLst>
          </p:cNvPr>
          <p:cNvSpPr txBox="1"/>
          <p:nvPr/>
        </p:nvSpPr>
        <p:spPr>
          <a:xfrm>
            <a:off x="4853905" y="9611587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30m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3D9D28-C684-1CAA-0C91-C87829EAFC19}"/>
              </a:ext>
            </a:extLst>
          </p:cNvPr>
          <p:cNvCxnSpPr/>
          <p:nvPr/>
        </p:nvCxnSpPr>
        <p:spPr>
          <a:xfrm>
            <a:off x="994997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ABABC7-DC23-E2B0-F1E2-45115D1A9BDF}"/>
              </a:ext>
            </a:extLst>
          </p:cNvPr>
          <p:cNvCxnSpPr/>
          <p:nvPr/>
        </p:nvCxnSpPr>
        <p:spPr>
          <a:xfrm>
            <a:off x="542080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7500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전방에서 주행중인 차량이 일정한 속도가 아닌 감속과 가속을 하는 상황일 때 각 제어 정책을 사용해보고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에러의 측면에서 각 정책들을 분석해보세요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ex04_LongitudinalControl_Spacing3.py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4. Longitudinal Control : Control Policy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F90795-CC39-8E6B-2A50-8B741A941281}"/>
              </a:ext>
            </a:extLst>
          </p:cNvPr>
          <p:cNvGrpSpPr/>
          <p:nvPr/>
        </p:nvGrpSpPr>
        <p:grpSpPr>
          <a:xfrm>
            <a:off x="8338026" y="9810866"/>
            <a:ext cx="1611946" cy="748134"/>
            <a:chOff x="299603" y="300114"/>
            <a:chExt cx="5154764" cy="2392425"/>
          </a:xfrm>
        </p:grpSpPr>
        <p:sp>
          <p:nvSpPr>
            <p:cNvPr id="7" name="자유형: 도형 428">
              <a:extLst>
                <a:ext uri="{FF2B5EF4-FFF2-40B4-BE49-F238E27FC236}">
                  <a16:creationId xmlns:a16="http://schemas.microsoft.com/office/drawing/2014/main" id="{AA67B9AC-710F-08FC-5258-0639C04176FD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8" name="자유형: 도형 429">
              <a:extLst>
                <a:ext uri="{FF2B5EF4-FFF2-40B4-BE49-F238E27FC236}">
                  <a16:creationId xmlns:a16="http://schemas.microsoft.com/office/drawing/2014/main" id="{B7885686-6DF1-6AB0-1110-F4828472B672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9" name="자유형: 도형 430">
              <a:extLst>
                <a:ext uri="{FF2B5EF4-FFF2-40B4-BE49-F238E27FC236}">
                  <a16:creationId xmlns:a16="http://schemas.microsoft.com/office/drawing/2014/main" id="{08307ABD-E83E-07EA-7BBF-C9422E09BAF5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FC8D41-E399-F296-3373-D563733086FB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4" name="자유형: 도형 443">
                <a:extLst>
                  <a:ext uri="{FF2B5EF4-FFF2-40B4-BE49-F238E27FC236}">
                    <a16:creationId xmlns:a16="http://schemas.microsoft.com/office/drawing/2014/main" id="{705E7835-2245-B8F3-68E1-33D4480E15D4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5" name="자유형: 도형 444">
                <a:extLst>
                  <a:ext uri="{FF2B5EF4-FFF2-40B4-BE49-F238E27FC236}">
                    <a16:creationId xmlns:a16="http://schemas.microsoft.com/office/drawing/2014/main" id="{8FA4C2A9-6B1D-FF49-817F-E725E8018E92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7DDBCA-3401-1180-7F44-652D3B71B51A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2" name="자유형: 도형 441">
                <a:extLst>
                  <a:ext uri="{FF2B5EF4-FFF2-40B4-BE49-F238E27FC236}">
                    <a16:creationId xmlns:a16="http://schemas.microsoft.com/office/drawing/2014/main" id="{D3179056-663C-FE33-D97F-D1228B9CC273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3" name="자유형: 도형 442">
                <a:extLst>
                  <a:ext uri="{FF2B5EF4-FFF2-40B4-BE49-F238E27FC236}">
                    <a16:creationId xmlns:a16="http://schemas.microsoft.com/office/drawing/2014/main" id="{26DA2021-F561-262A-9EE3-01DA312D37A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2" name="자유형: 도형 433">
              <a:extLst>
                <a:ext uri="{FF2B5EF4-FFF2-40B4-BE49-F238E27FC236}">
                  <a16:creationId xmlns:a16="http://schemas.microsoft.com/office/drawing/2014/main" id="{ABC2C712-486C-C50D-FCC3-65CF73137159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3" name="자유형: 도형 434">
              <a:extLst>
                <a:ext uri="{FF2B5EF4-FFF2-40B4-BE49-F238E27FC236}">
                  <a16:creationId xmlns:a16="http://schemas.microsoft.com/office/drawing/2014/main" id="{1885A3B3-5D35-5108-899E-82F3C903281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A0C0CE-1A05-2D14-4AE5-E0C1DCBC39E9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534CB-F4F4-C3FB-F6AB-4FA2EA7420B5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8" name="자유형: 도형 437">
              <a:extLst>
                <a:ext uri="{FF2B5EF4-FFF2-40B4-BE49-F238E27FC236}">
                  <a16:creationId xmlns:a16="http://schemas.microsoft.com/office/drawing/2014/main" id="{D2426B52-3989-553D-B197-87C930BC4381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9" name="자유형: 도형 438">
              <a:extLst>
                <a:ext uri="{FF2B5EF4-FFF2-40B4-BE49-F238E27FC236}">
                  <a16:creationId xmlns:a16="http://schemas.microsoft.com/office/drawing/2014/main" id="{C31CBE3D-BD32-570F-B1D4-AFF66A425B1E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0" name="자유형: 도형 439">
              <a:extLst>
                <a:ext uri="{FF2B5EF4-FFF2-40B4-BE49-F238E27FC236}">
                  <a16:creationId xmlns:a16="http://schemas.microsoft.com/office/drawing/2014/main" id="{1F31E157-9272-E829-A9EF-B109125C00AA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1" name="자유형: 도형 440">
              <a:extLst>
                <a:ext uri="{FF2B5EF4-FFF2-40B4-BE49-F238E27FC236}">
                  <a16:creationId xmlns:a16="http://schemas.microsoft.com/office/drawing/2014/main" id="{BC4B2C02-7FC4-CC45-92D6-E67B6FD1E82D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0307B5-5DBB-9D5A-9A40-ADDF9CA186C6}"/>
              </a:ext>
            </a:extLst>
          </p:cNvPr>
          <p:cNvSpPr txBox="1"/>
          <p:nvPr/>
        </p:nvSpPr>
        <p:spPr>
          <a:xfrm>
            <a:off x="6804704" y="10648719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86327-0615-C30D-5E4E-396AD3BD64FC}"/>
              </a:ext>
            </a:extLst>
          </p:cNvPr>
          <p:cNvSpPr txBox="1"/>
          <p:nvPr/>
        </p:nvSpPr>
        <p:spPr>
          <a:xfrm>
            <a:off x="2228029" y="10628005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10648-C6A9-6D24-320C-90DED73D296F}"/>
              </a:ext>
            </a:extLst>
          </p:cNvPr>
          <p:cNvSpPr txBox="1"/>
          <p:nvPr/>
        </p:nvSpPr>
        <p:spPr>
          <a:xfrm>
            <a:off x="4853905" y="9611587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30m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3D9D28-C684-1CAA-0C91-C87829EAFC19}"/>
              </a:ext>
            </a:extLst>
          </p:cNvPr>
          <p:cNvCxnSpPr/>
          <p:nvPr/>
        </p:nvCxnSpPr>
        <p:spPr>
          <a:xfrm>
            <a:off x="994997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ABABC7-DC23-E2B0-F1E2-45115D1A9BDF}"/>
              </a:ext>
            </a:extLst>
          </p:cNvPr>
          <p:cNvCxnSpPr/>
          <p:nvPr/>
        </p:nvCxnSpPr>
        <p:spPr>
          <a:xfrm>
            <a:off x="542080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50966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 주행 자동차의 횡 방향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path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따라갈 수 있도록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ex05_LateralControl_Kinematic.py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5. Kinematic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F62516-59B2-D873-CC41-EF1D4C5A9DC6}"/>
              </a:ext>
            </a:extLst>
          </p:cNvPr>
          <p:cNvGrpSpPr/>
          <p:nvPr/>
        </p:nvGrpSpPr>
        <p:grpSpPr>
          <a:xfrm>
            <a:off x="3823854" y="9827146"/>
            <a:ext cx="1611946" cy="748134"/>
            <a:chOff x="299603" y="300114"/>
            <a:chExt cx="5154764" cy="2392425"/>
          </a:xfrm>
        </p:grpSpPr>
        <p:sp>
          <p:nvSpPr>
            <p:cNvPr id="45" name="자유형: 도형 428">
              <a:extLst>
                <a:ext uri="{FF2B5EF4-FFF2-40B4-BE49-F238E27FC236}">
                  <a16:creationId xmlns:a16="http://schemas.microsoft.com/office/drawing/2014/main" id="{76E6AD9F-0067-3860-00AE-1DBCC85695B2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6" name="자유형: 도형 429">
              <a:extLst>
                <a:ext uri="{FF2B5EF4-FFF2-40B4-BE49-F238E27FC236}">
                  <a16:creationId xmlns:a16="http://schemas.microsoft.com/office/drawing/2014/main" id="{28EC129F-E7CF-FF50-3A22-EB5290B4C1D3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7" name="자유형: 도형 430">
              <a:extLst>
                <a:ext uri="{FF2B5EF4-FFF2-40B4-BE49-F238E27FC236}">
                  <a16:creationId xmlns:a16="http://schemas.microsoft.com/office/drawing/2014/main" id="{5AB501D3-9AB0-A3C0-AA30-4200A55F4AF1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7AEC81F-E04D-45FF-F71F-55FDC95CD212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60" name="자유형: 도형 443">
                <a:extLst>
                  <a:ext uri="{FF2B5EF4-FFF2-40B4-BE49-F238E27FC236}">
                    <a16:creationId xmlns:a16="http://schemas.microsoft.com/office/drawing/2014/main" id="{9D1EA854-C268-76E8-8BD0-E72B4CA5C650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61" name="자유형: 도형 444">
                <a:extLst>
                  <a:ext uri="{FF2B5EF4-FFF2-40B4-BE49-F238E27FC236}">
                    <a16:creationId xmlns:a16="http://schemas.microsoft.com/office/drawing/2014/main" id="{232B7984-E42B-D719-483F-537384CE2455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2D6850A-5DAE-99D4-54E0-64597F1730E9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58" name="자유형: 도형 441">
                <a:extLst>
                  <a:ext uri="{FF2B5EF4-FFF2-40B4-BE49-F238E27FC236}">
                    <a16:creationId xmlns:a16="http://schemas.microsoft.com/office/drawing/2014/main" id="{C6A8C1EB-7519-CDA8-3938-40D65369CCE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9" name="자유형: 도형 442">
                <a:extLst>
                  <a:ext uri="{FF2B5EF4-FFF2-40B4-BE49-F238E27FC236}">
                    <a16:creationId xmlns:a16="http://schemas.microsoft.com/office/drawing/2014/main" id="{B79F5FE1-2079-A9FE-CBA6-15975B54174C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50" name="자유형: 도형 433">
              <a:extLst>
                <a:ext uri="{FF2B5EF4-FFF2-40B4-BE49-F238E27FC236}">
                  <a16:creationId xmlns:a16="http://schemas.microsoft.com/office/drawing/2014/main" id="{42868384-EC5E-372C-89A9-15826FF2E81C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1" name="자유형: 도형 434">
              <a:extLst>
                <a:ext uri="{FF2B5EF4-FFF2-40B4-BE49-F238E27FC236}">
                  <a16:creationId xmlns:a16="http://schemas.microsoft.com/office/drawing/2014/main" id="{73F5DE0D-C5FC-3B94-C5A4-530B4762EA74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81534D3-C562-8B64-7BFE-6B5FEF567F26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0D96160-E76A-8DA0-19D9-76C5B41985D0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4" name="자유형: 도형 437">
              <a:extLst>
                <a:ext uri="{FF2B5EF4-FFF2-40B4-BE49-F238E27FC236}">
                  <a16:creationId xmlns:a16="http://schemas.microsoft.com/office/drawing/2014/main" id="{FBE27C3F-E7B8-5F0D-39E1-900FA65D6B4A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5" name="자유형: 도형 438">
              <a:extLst>
                <a:ext uri="{FF2B5EF4-FFF2-40B4-BE49-F238E27FC236}">
                  <a16:creationId xmlns:a16="http://schemas.microsoft.com/office/drawing/2014/main" id="{E393ACC4-F838-B267-E4F7-9A18E2054343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6" name="자유형: 도형 439">
              <a:extLst>
                <a:ext uri="{FF2B5EF4-FFF2-40B4-BE49-F238E27FC236}">
                  <a16:creationId xmlns:a16="http://schemas.microsoft.com/office/drawing/2014/main" id="{4FBCA708-14E2-D300-ED7E-34591D2D6FB7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57" name="자유형: 도형 440">
              <a:extLst>
                <a:ext uri="{FF2B5EF4-FFF2-40B4-BE49-F238E27FC236}">
                  <a16:creationId xmlns:a16="http://schemas.microsoft.com/office/drawing/2014/main" id="{DA43F2FB-002A-43B8-6852-0048828BB2D1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3BDC2-7BEB-434B-7C87-653C5E991B28}"/>
              </a:ext>
            </a:extLst>
          </p:cNvPr>
          <p:cNvCxnSpPr>
            <a:cxnSpLocks/>
          </p:cNvCxnSpPr>
          <p:nvPr/>
        </p:nvCxnSpPr>
        <p:spPr>
          <a:xfrm>
            <a:off x="3823854" y="8864361"/>
            <a:ext cx="10203873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409173-B1E4-9D90-120B-EC1401C47B5C}"/>
              </a:ext>
            </a:extLst>
          </p:cNvPr>
          <p:cNvSpPr txBox="1"/>
          <p:nvPr/>
        </p:nvSpPr>
        <p:spPr>
          <a:xfrm>
            <a:off x="9806618" y="8122905"/>
            <a:ext cx="4221109" cy="660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CB985-5042-5717-3EF7-E8A8705E11FF}"/>
              </a:ext>
            </a:extLst>
          </p:cNvPr>
          <p:cNvSpPr txBox="1"/>
          <p:nvPr/>
        </p:nvSpPr>
        <p:spPr>
          <a:xfrm>
            <a:off x="3848707" y="10698469"/>
            <a:ext cx="5317280" cy="660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steering angle(delta)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3F2D39-3CC0-31D6-14AF-994D1013C5C3}"/>
              </a:ext>
            </a:extLst>
          </p:cNvPr>
          <p:cNvSpPr txBox="1"/>
          <p:nvPr/>
        </p:nvSpPr>
        <p:spPr>
          <a:xfrm>
            <a:off x="438026" y="9986968"/>
            <a:ext cx="4221109" cy="4753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y0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0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3497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3249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위치와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표현하는 일은 매우 어렵기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떄문에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아쉽게도 우리는 간편한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제어를 할 수 없습니다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point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차량 중심의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차선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Fitting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ex06_GlobalFrame2LocalFrame.py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6. Global Frame to Local Frame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71890E-BA0A-44D7-ABC2-D681ABBBD36A}"/>
              </a:ext>
            </a:extLst>
          </p:cNvPr>
          <p:cNvGrpSpPr/>
          <p:nvPr/>
        </p:nvGrpSpPr>
        <p:grpSpPr>
          <a:xfrm>
            <a:off x="5142892" y="6420678"/>
            <a:ext cx="7351498" cy="5056089"/>
            <a:chOff x="5142892" y="6420678"/>
            <a:chExt cx="7351498" cy="50560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>
              <a:cxnSpLocks/>
            </p:cNvCxnSpPr>
            <p:nvPr/>
          </p:nvCxnSpPr>
          <p:spPr>
            <a:xfrm>
              <a:off x="5793609" y="10840880"/>
              <a:ext cx="6700781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1427" y="6420678"/>
              <a:ext cx="0" cy="4648802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5142892" y="7952248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8639880" y="10939840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8A60DD-24F8-3BB5-33ED-8272DB35DC27}"/>
                </a:ext>
              </a:extLst>
            </p:cNvPr>
            <p:cNvSpPr/>
            <p:nvPr/>
          </p:nvSpPr>
          <p:spPr>
            <a:xfrm>
              <a:off x="7071383" y="885862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7D0775-D319-63B3-77B0-AE300A3257A9}"/>
                </a:ext>
              </a:extLst>
            </p:cNvPr>
            <p:cNvSpPr/>
            <p:nvPr/>
          </p:nvSpPr>
          <p:spPr>
            <a:xfrm>
              <a:off x="8390171" y="829955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A693EEE-6B90-8FB6-0089-FFD60985B2BB}"/>
                </a:ext>
              </a:extLst>
            </p:cNvPr>
            <p:cNvSpPr/>
            <p:nvPr/>
          </p:nvSpPr>
          <p:spPr>
            <a:xfrm>
              <a:off x="9160686" y="7735402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8549C34-EEE1-04EE-7D1B-1C00AD754481}"/>
                </a:ext>
              </a:extLst>
            </p:cNvPr>
            <p:cNvSpPr/>
            <p:nvPr/>
          </p:nvSpPr>
          <p:spPr>
            <a:xfrm>
              <a:off x="9755760" y="703651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6523162" y="9030972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9693509" y="9129589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6040633" y="9082819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4542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코드로 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따라가도록 제어기를 사용해보고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 성능을 개선시켜보세요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Hint : Look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ahead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distance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개념을 적용해보세요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ex07_LateralControl_PID_LocalFrame.py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8. Lateral Control on Local Frame : PID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0A2E00-A1AF-020F-A70B-E26361C14761}"/>
              </a:ext>
            </a:extLst>
          </p:cNvPr>
          <p:cNvCxnSpPr>
            <a:cxnSpLocks/>
          </p:cNvCxnSpPr>
          <p:nvPr/>
        </p:nvCxnSpPr>
        <p:spPr>
          <a:xfrm flipV="1">
            <a:off x="8171625" y="9943708"/>
            <a:ext cx="346619" cy="283572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E3307F-A947-FB3F-0B85-3D4B76A96404}"/>
              </a:ext>
            </a:extLst>
          </p:cNvPr>
          <p:cNvSpPr txBox="1"/>
          <p:nvPr/>
        </p:nvSpPr>
        <p:spPr>
          <a:xfrm>
            <a:off x="8358673" y="9545407"/>
            <a:ext cx="3258167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Look ahead error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4620E6A-0E69-06C0-B59E-6134F93AC227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0768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9666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이제는 다소 고속 상황입니다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(20m/s)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사용하던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Kinematic model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다소 적절하지 못한 입력이 되었습니다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 상황 타이어의 횡 방향 슬립을 고려하여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 Forward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텀을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kinematic model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ex08_LateralControl_PID_HighSpeed_LocalFrame.py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8. Lateral Control on Local Frame : High Speed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192894F-47AC-76EA-45A0-84B106788B52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0A2E00-A1AF-020F-A70B-E26361C14761}"/>
              </a:ext>
            </a:extLst>
          </p:cNvPr>
          <p:cNvCxnSpPr>
            <a:cxnSpLocks/>
          </p:cNvCxnSpPr>
          <p:nvPr/>
        </p:nvCxnSpPr>
        <p:spPr>
          <a:xfrm flipV="1">
            <a:off x="8171625" y="9943708"/>
            <a:ext cx="346619" cy="283572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87144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Pursuit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간단히 따라갈 수 있는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ex09_LateralControl_PurePursuit_LocalFrame.py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9. Lateral Control on Local Frame : Pure</a:t>
            </a:r>
            <a:r>
              <a:rPr lang="ko-KR" altLang="en-US" dirty="0"/>
              <a:t> </a:t>
            </a:r>
            <a:r>
              <a:rPr lang="en-US" altLang="ko-KR" dirty="0"/>
              <a:t>pursuit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E022CAD-247F-4D9E-DC0C-D3B2A20BAD4A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64527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573</Words>
  <Application>Microsoft Office PowerPoint</Application>
  <PresentationFormat>사용자 지정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 Bold</vt:lpstr>
      <vt:lpstr>Noto Sans KR Regular</vt:lpstr>
      <vt:lpstr>Calibri</vt:lpstr>
      <vt:lpstr>맑은 고딕</vt:lpstr>
      <vt:lpstr>programmers-theme-1</vt:lpstr>
      <vt:lpstr>1. Longitudinal Control : Speed Control</vt:lpstr>
      <vt:lpstr>2. Longitudinal Control : Constant Space Control</vt:lpstr>
      <vt:lpstr>3. Longitudinal Control : Constant Timegap Control</vt:lpstr>
      <vt:lpstr>4. Longitudinal Control : Control Policy</vt:lpstr>
      <vt:lpstr>5. Kinematic Model in Global Frame</vt:lpstr>
      <vt:lpstr>6. Global Frame to Local Frame</vt:lpstr>
      <vt:lpstr>8. Lateral Control on Local Frame : PID Control</vt:lpstr>
      <vt:lpstr>8. Lateral Control on Local Frame : High Speed</vt:lpstr>
      <vt:lpstr>9. Lateral Control on Local Frame : Pure pursuit</vt:lpstr>
      <vt:lpstr>10. Lateral Control on Local Frame : Stanley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seungmok song</cp:lastModifiedBy>
  <cp:revision>114</cp:revision>
  <dcterms:modified xsi:type="dcterms:W3CDTF">2024-03-19T17:03:38Z</dcterms:modified>
</cp:coreProperties>
</file>