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2" r:id="rId2"/>
    <p:sldId id="302" r:id="rId3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EE3CF"/>
          </a:solidFill>
        </a:fill>
      </a:tcStyle>
    </a:wholeTbl>
    <a:band2H>
      <a:tcTxStyle/>
      <a:tcStyle>
        <a:tcBdr/>
        <a:fill>
          <a:solidFill>
            <a:srgbClr val="E8F2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889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34" autoAdjust="0"/>
  </p:normalViewPr>
  <p:slideViewPr>
    <p:cSldViewPr snapToGrid="0">
      <p:cViewPr varScale="1">
        <p:scale>
          <a:sx n="54" d="100"/>
          <a:sy n="54" d="100"/>
        </p:scale>
        <p:origin x="174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mok song" userId="d0eb5e54d2b21788" providerId="LiveId" clId="{967E67D8-6379-456B-96DF-7C788B677C77}"/>
    <pc:docChg chg="delSld">
      <pc:chgData name="seungmok song" userId="d0eb5e54d2b21788" providerId="LiveId" clId="{967E67D8-6379-456B-96DF-7C788B677C77}" dt="2024-03-19T17:04:11.084" v="0" actId="47"/>
      <pc:docMkLst>
        <pc:docMk/>
      </pc:docMkLst>
      <pc:sldChg chg="del">
        <pc:chgData name="seungmok song" userId="d0eb5e54d2b21788" providerId="LiveId" clId="{967E67D8-6379-456B-96DF-7C788B677C77}" dt="2024-03-19T17:04:11.084" v="0" actId="47"/>
        <pc:sldMkLst>
          <pc:docMk/>
          <pc:sldMk cId="1179422317" sldId="291"/>
        </pc:sldMkLst>
      </pc:sldChg>
      <pc:sldChg chg="del">
        <pc:chgData name="seungmok song" userId="d0eb5e54d2b21788" providerId="LiveId" clId="{967E67D8-6379-456B-96DF-7C788B677C77}" dt="2024-03-19T17:04:11.084" v="0" actId="47"/>
        <pc:sldMkLst>
          <pc:docMk/>
          <pc:sldMk cId="4276455081" sldId="301"/>
        </pc:sldMkLst>
      </pc:sldChg>
      <pc:sldMasterChg chg="delSldLayout">
        <pc:chgData name="seungmok song" userId="d0eb5e54d2b21788" providerId="LiveId" clId="{967E67D8-6379-456B-96DF-7C788B677C77}" dt="2024-03-19T17:04:11.084" v="0" actId="47"/>
        <pc:sldMasterMkLst>
          <pc:docMk/>
          <pc:sldMasterMk cId="0" sldId="2147483648"/>
        </pc:sldMasterMkLst>
        <pc:sldLayoutChg chg="del">
          <pc:chgData name="seungmok song" userId="d0eb5e54d2b21788" providerId="LiveId" clId="{967E67D8-6379-456B-96DF-7C788B677C77}" dt="2024-03-19T17:04:11.084" v="0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92945" latinLnBrk="0">
      <a:defRPr sz="2200">
        <a:latin typeface="+mj-lt"/>
        <a:ea typeface="+mj-ea"/>
        <a:cs typeface="+mj-cs"/>
        <a:sym typeface="Noto Sans KR Regular"/>
      </a:defRPr>
    </a:lvl1pPr>
    <a:lvl2pPr indent="228600" defTabSz="1892945" latinLnBrk="0">
      <a:defRPr sz="2200">
        <a:latin typeface="+mj-lt"/>
        <a:ea typeface="+mj-ea"/>
        <a:cs typeface="+mj-cs"/>
        <a:sym typeface="Noto Sans KR Regular"/>
      </a:defRPr>
    </a:lvl2pPr>
    <a:lvl3pPr indent="457200" defTabSz="1892945" latinLnBrk="0">
      <a:defRPr sz="2200">
        <a:latin typeface="+mj-lt"/>
        <a:ea typeface="+mj-ea"/>
        <a:cs typeface="+mj-cs"/>
        <a:sym typeface="Noto Sans KR Regular"/>
      </a:defRPr>
    </a:lvl3pPr>
    <a:lvl4pPr indent="685800" defTabSz="1892945" latinLnBrk="0">
      <a:defRPr sz="2200">
        <a:latin typeface="+mj-lt"/>
        <a:ea typeface="+mj-ea"/>
        <a:cs typeface="+mj-cs"/>
        <a:sym typeface="Noto Sans KR Regular"/>
      </a:defRPr>
    </a:lvl4pPr>
    <a:lvl5pPr indent="914400" defTabSz="1892945" latinLnBrk="0">
      <a:defRPr sz="2200">
        <a:latin typeface="+mj-lt"/>
        <a:ea typeface="+mj-ea"/>
        <a:cs typeface="+mj-cs"/>
        <a:sym typeface="Noto Sans KR Regular"/>
      </a:defRPr>
    </a:lvl5pPr>
    <a:lvl6pPr indent="1143000" defTabSz="1892945" latinLnBrk="0">
      <a:defRPr sz="2200">
        <a:latin typeface="+mj-lt"/>
        <a:ea typeface="+mj-ea"/>
        <a:cs typeface="+mj-cs"/>
        <a:sym typeface="Noto Sans KR Regular"/>
      </a:defRPr>
    </a:lvl6pPr>
    <a:lvl7pPr indent="1371600" defTabSz="1892945" latinLnBrk="0">
      <a:defRPr sz="2200">
        <a:latin typeface="+mj-lt"/>
        <a:ea typeface="+mj-ea"/>
        <a:cs typeface="+mj-cs"/>
        <a:sym typeface="Noto Sans KR Regular"/>
      </a:defRPr>
    </a:lvl7pPr>
    <a:lvl8pPr indent="1600200" defTabSz="1892945" latinLnBrk="0">
      <a:defRPr sz="2200">
        <a:latin typeface="+mj-lt"/>
        <a:ea typeface="+mj-ea"/>
        <a:cs typeface="+mj-cs"/>
        <a:sym typeface="Noto Sans KR Regular"/>
      </a:defRPr>
    </a:lvl8pPr>
    <a:lvl9pPr indent="1828800" defTabSz="1892945" latinLnBrk="0">
      <a:defRPr sz="2200">
        <a:latin typeface="+mj-lt"/>
        <a:ea typeface="+mj-ea"/>
        <a:cs typeface="+mj-cs"/>
        <a:sym typeface="Noto Sans KR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내지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선 연결선[R] 6"/>
          <p:cNvSpPr/>
          <p:nvPr/>
        </p:nvSpPr>
        <p:spPr>
          <a:xfrm>
            <a:off x="762000" y="1183194"/>
            <a:ext cx="16764001" cy="1"/>
          </a:xfrm>
          <a:prstGeom prst="line">
            <a:avLst/>
          </a:prstGeom>
          <a:ln w="3175">
            <a:solidFill>
              <a:srgbClr val="778FAE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54" name="내용을 입력하세요.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1793" y="3417721"/>
            <a:ext cx="16764414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1350"/>
              </a:spcBef>
              <a:defRPr sz="1600">
                <a:solidFill>
                  <a:srgbClr val="000000"/>
                </a:solidFill>
              </a:defRPr>
            </a:lvl1pPr>
          </a:lstStyle>
          <a:p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5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1793" y="2487023"/>
            <a:ext cx="16764414" cy="6117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517413">
              <a:lnSpc>
                <a:spcPct val="90000"/>
              </a:lnSpc>
              <a:spcBef>
                <a:spcPts val="525"/>
              </a:spcBef>
              <a:defRPr sz="1800">
                <a:solidFill>
                  <a:srgbClr val="5F7F90"/>
                </a:solidFill>
              </a:defRPr>
            </a:lvl1pPr>
            <a:lvl2pPr marL="0" indent="142528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2pPr>
            <a:lvl3pPr marL="0" indent="285056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3pPr>
            <a:lvl4pPr marL="0" indent="427584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4pPr>
            <a:lvl5pPr marL="0" indent="570113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5pPr>
          </a:lstStyle>
          <a:p>
            <a:r>
              <a:rPr dirty="0" err="1"/>
              <a:t>타이틀에</a:t>
            </a:r>
            <a:r>
              <a:rPr dirty="0"/>
              <a:t> </a:t>
            </a:r>
            <a:r>
              <a:rPr dirty="0" err="1"/>
              <a:t>관련된</a:t>
            </a:r>
            <a:r>
              <a:rPr dirty="0"/>
              <a:t> </a:t>
            </a:r>
            <a:r>
              <a:rPr dirty="0" err="1"/>
              <a:t>간략한</a:t>
            </a:r>
            <a:r>
              <a:rPr dirty="0"/>
              <a:t> </a:t>
            </a:r>
            <a:r>
              <a:rPr dirty="0" err="1"/>
              <a:t>설명</a:t>
            </a:r>
            <a:r>
              <a:rPr dirty="0"/>
              <a:t> </a:t>
            </a:r>
            <a:r>
              <a:rPr dirty="0" err="1"/>
              <a:t>문구</a:t>
            </a:r>
            <a:r>
              <a:rPr dirty="0"/>
              <a:t> 등 </a:t>
            </a:r>
            <a:r>
              <a:rPr dirty="0" err="1"/>
              <a:t>기타</a:t>
            </a:r>
            <a:r>
              <a:rPr dirty="0"/>
              <a:t> </a:t>
            </a:r>
            <a:r>
              <a:rPr dirty="0" err="1"/>
              <a:t>내용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6" name="타이틀을 입력하세요."/>
          <p:cNvSpPr txBox="1">
            <a:spLocks noGrp="1"/>
          </p:cNvSpPr>
          <p:nvPr>
            <p:ph type="title" hasCustomPrompt="1"/>
          </p:nvPr>
        </p:nvSpPr>
        <p:spPr>
          <a:xfrm>
            <a:off x="761793" y="1728435"/>
            <a:ext cx="16764414" cy="59382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90000"/>
              </a:lnSpc>
              <a:defRPr sz="3000">
                <a:solidFill>
                  <a:srgbClr val="202B3D"/>
                </a:solidFill>
              </a:defRPr>
            </a:lvl1pPr>
          </a:lstStyle>
          <a:p>
            <a:r>
              <a:rPr dirty="0" err="1"/>
              <a:t>타이틀을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854" y="692818"/>
            <a:ext cx="14189415" cy="39385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90000"/>
              </a:lnSpc>
              <a:defRPr sz="20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1pPr>
            <a:lvl2pPr marL="0" indent="356319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2pPr>
            <a:lvl3pPr marL="0" indent="712641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3pPr>
            <a:lvl4pPr marL="0" indent="1068961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4pPr>
            <a:lvl5pPr marL="0" indent="1425282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5pPr>
          </a:lstStyle>
          <a:p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목차를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7086997" y="637955"/>
            <a:ext cx="423807" cy="44871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800">
                <a:solidFill>
                  <a:srgbClr val="37485D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762000" y="2757540"/>
            <a:ext cx="16764000" cy="1484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2987" tIns="82987" rIns="82987" bIns="82987">
            <a:normAutofit/>
          </a:bodyPr>
          <a:lstStyle/>
          <a:p>
            <a:r>
              <a:t>프레젠테이션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762000" y="4695914"/>
            <a:ext cx="16764000" cy="3978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2987" tIns="82987" rIns="82987" bIns="82987">
            <a:normAutofit/>
          </a:bodyPr>
          <a:lstStyle/>
          <a:p>
            <a:r>
              <a:t>프레젠테이션 내용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직선 연결선[R] 12"/>
          <p:cNvSpPr/>
          <p:nvPr/>
        </p:nvSpPr>
        <p:spPr>
          <a:xfrm>
            <a:off x="762000" y="11504585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5" name="직선 연결선[R] 13"/>
          <p:cNvSpPr/>
          <p:nvPr/>
        </p:nvSpPr>
        <p:spPr>
          <a:xfrm>
            <a:off x="762000" y="10803522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6" name="직선 연결선[R] 14"/>
          <p:cNvSpPr/>
          <p:nvPr/>
        </p:nvSpPr>
        <p:spPr>
          <a:xfrm>
            <a:off x="762000" y="12205649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7" name="직선 연결선[R] 15"/>
          <p:cNvSpPr/>
          <p:nvPr/>
        </p:nvSpPr>
        <p:spPr>
          <a:xfrm>
            <a:off x="762000" y="12906713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9" name="직선 연결선[R] 11"/>
          <p:cNvSpPr/>
          <p:nvPr/>
        </p:nvSpPr>
        <p:spPr>
          <a:xfrm>
            <a:off x="762000" y="11504585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0" name="직선 연결선[R] 17"/>
          <p:cNvSpPr/>
          <p:nvPr/>
        </p:nvSpPr>
        <p:spPr>
          <a:xfrm>
            <a:off x="762000" y="10803522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1" name="직선 연결선[R] 18"/>
          <p:cNvSpPr/>
          <p:nvPr/>
        </p:nvSpPr>
        <p:spPr>
          <a:xfrm>
            <a:off x="762000" y="12205649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2" name="직선 연결선[R] 19"/>
          <p:cNvSpPr/>
          <p:nvPr/>
        </p:nvSpPr>
        <p:spPr>
          <a:xfrm>
            <a:off x="762000" y="12906713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18792"/>
            <a:ext cx="3478696" cy="461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med"/>
  <p:txStyles>
    <p:titleStyle>
      <a:lvl1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1pPr>
      <a:lvl2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2pPr>
      <a:lvl3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3pPr>
      <a:lvl4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4pPr>
      <a:lvl5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5pPr>
      <a:lvl6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6pPr>
      <a:lvl7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7pPr>
      <a:lvl8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8pPr>
      <a:lvl9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9pPr>
    </p:titleStyle>
    <p:bodyStyle>
      <a:lvl1pPr marL="8149" marR="0" indent="-814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1pPr>
      <a:lvl2pPr marL="8149" marR="0" indent="348170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2pPr>
      <a:lvl3pPr marL="8149" marR="0" indent="704492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3pPr>
      <a:lvl4pPr marL="8149" marR="0" indent="1060811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4pPr>
      <a:lvl5pPr marL="8149" marR="0" indent="1417133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5pPr>
      <a:lvl6pPr marL="2415061" marR="0" indent="-633458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6pPr>
      <a:lvl7pPr marL="2771381" marR="0" indent="-633458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7pPr>
      <a:lvl8pPr marL="3127702" marR="0" indent="-63345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8pPr>
      <a:lvl9pPr marL="3484022" marR="0" indent="-63345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9pPr>
    </p:bodyStyle>
    <p:otherStyle>
      <a:lvl1pPr marL="0" marR="0" indent="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1pPr>
      <a:lvl2pPr marL="0" marR="0" indent="3429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2pPr>
      <a:lvl3pPr marL="0" marR="0" indent="6858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3pPr>
      <a:lvl4pPr marL="0" marR="0" indent="10287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4pPr>
      <a:lvl5pPr marL="0" marR="0" indent="13716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5pPr>
      <a:lvl6pPr marL="0" marR="0" indent="17145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6pPr>
      <a:lvl7pPr marL="0" marR="0" indent="20574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7pPr>
      <a:lvl8pPr marL="0" marR="0" indent="24003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8pPr>
      <a:lvl9pPr marL="0" marR="0" indent="27432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3098748"/>
            <a:ext cx="16764414" cy="12824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장애물을 인식하면 피해서 주행하는 자율주행 자동차를 구현해 뒀습니다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이해한 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function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바꿔가며 본인이 원하는 컨셉으로 주행 경로를 계획하도록 변경해보세요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Optimal trajectory planning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시뮬레이션을 여러 상황에서 수행 후 분석 및 고찰하여 보고서 작성해 주세요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ex01_optimal_trajectory_Frenet.py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Optimal</a:t>
            </a:r>
            <a:r>
              <a:rPr lang="ko-KR" altLang="en-US" dirty="0"/>
              <a:t> </a:t>
            </a:r>
            <a:r>
              <a:rPr lang="en-US" altLang="ko-KR" dirty="0"/>
              <a:t>trajectory planning on </a:t>
            </a:r>
            <a:r>
              <a:rPr lang="en-US" altLang="ko-KR" dirty="0" err="1"/>
              <a:t>Frenet</a:t>
            </a:r>
            <a:r>
              <a:rPr lang="en-US" altLang="ko-KR" dirty="0"/>
              <a:t> frame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Path planning examples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5774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3098748"/>
            <a:ext cx="16764414" cy="7950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Separating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axis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theorem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완성하여 다각형의 겹침 여부를 검출하는 알고리즘을 만들어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완성 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 역시 어렵지 않으니 도전해보세요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ex02_separating_axis_theorem.py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Separating axis theorem </a:t>
            </a:r>
            <a:r>
              <a:rPr lang="ko-KR" altLang="en-US" dirty="0"/>
              <a:t>구현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Path planning examples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4115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202B3D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t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t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8661</TotalTime>
  <Words>102</Words>
  <Application>Microsoft Office PowerPoint</Application>
  <PresentationFormat>사용자 지정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Noto Sans KR Bold</vt:lpstr>
      <vt:lpstr>Noto Sans KR Regular</vt:lpstr>
      <vt:lpstr>Calibri</vt:lpstr>
      <vt:lpstr>맑은 고딕</vt:lpstr>
      <vt:lpstr>programmers-theme-1</vt:lpstr>
      <vt:lpstr>1. Optimal trajectory planning on Frenet frame</vt:lpstr>
      <vt:lpstr>2. Separating axis theorem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seungmok song</cp:lastModifiedBy>
  <cp:revision>111</cp:revision>
  <dcterms:modified xsi:type="dcterms:W3CDTF">2024-03-19T17:04:11Z</dcterms:modified>
</cp:coreProperties>
</file>