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>
        <p:scale>
          <a:sx n="75" d="100"/>
          <a:sy n="75" d="100"/>
        </p:scale>
        <p:origin x="92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C851F-02EE-2495-8500-F21579FF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EEAAB-6962-A170-FBF6-4A7CDDF1F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A39B6-DB65-6474-6B46-811BA5F8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16966-11FB-58BF-9490-BBA0C9B1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420A-90DD-B09C-E0F6-7EAD37CA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82DA1-9CE0-D006-C509-427290C0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58A1C-01E7-3D3D-CC2D-BF3498157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BB39D-892A-DF60-32FA-17B10DD3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21A02-B49C-F70B-88D5-E8998D10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9BF5D-9A9A-E04D-39C2-82A8A0F0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9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1C1369-36DD-4230-DCCC-41E33F825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A6AC2-04E3-4E89-3584-CA68AECDC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124F5-471A-69F2-1DD9-FE10CD13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DF27A-B6B3-148C-7DA6-BE2BFC75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6389B-A265-C67D-B067-C225AB58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55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7EDB-AD7F-581F-3020-1738A028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DDD50-CB06-01D8-6A2B-F7979EBB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C84D4-74BA-EDB7-B09D-6F72BBEE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B5992-DF59-755C-9F20-06A08FAA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1A4CD-4976-1C7A-0E91-A7815724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1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C4201-6341-1284-0CCC-DD9A84F3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F4969B-EA6C-408B-92EC-A42ACA00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9C3FF-5FBF-7F74-A96F-B15210D6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32A52-BD61-3038-E8E9-AB1DDA1D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27A73-0434-A117-372A-BE8A2CF0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2D0F-280F-3B45-E835-1C71248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C15EB-27F5-BD1B-ED33-66AB4D5D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7BEEF-2B20-DB3B-29EC-E9883940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EDB85-9DFD-0941-8DCF-3FABE57E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E9822-EB44-E09C-F22D-A13F745D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70875-2EE5-00C2-E21F-EB0DB501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9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5B777-602B-31F8-A6AF-55198EC2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C0D19-9481-30AF-D943-DBF01DDC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7C27EE-7172-71C9-8414-EF3B384CD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9058F5-97F6-F3D1-5A4C-26E1AAB1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31CE6-5653-9D6C-1E69-8ED22FCBD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789D42-C9A2-EE3C-5651-84E61835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8C24F-E09C-BEA0-ACA6-B0DDA5DB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B65DC3-8DA9-3CF7-8882-98F84069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4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C8B8-7A14-2C6F-1167-A3E5E516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831C1-9319-1F03-4DE5-458C8801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6CFC35-FD92-0A32-A12D-DBDAE5C5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1E2609-645A-B65B-5A7F-D9AD4584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839F2D-59E7-7847-4AB6-42BFC165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CED8E8-DD4A-BB28-CD04-9ECEFA22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B6FF2-4255-AF00-D8AB-3B5A0966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7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D168D-0563-81F6-EEE5-7A78484E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308B-A28C-7523-EB67-777BE1E34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E3011E-E948-394A-F72A-F0B876F5C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FA2F-1837-84B2-C7A4-29CF1FFC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8A19C-E2C6-A948-F225-DE7D423B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FFC8-C1EA-5934-B0FD-8E76987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3CD65-A09A-2D05-9D78-60815880A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F70100-818F-93E1-0FB7-6B20C881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8B5E9-3017-31E7-8B75-00071E9D4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9E8B6-3F71-E370-B8A3-3C7D3309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F6F0BE-CC6F-CDDD-61E4-2E388FC8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845CD-9E31-9DAF-0151-B4F81300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0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B312E-2ED4-9D71-A050-D9067881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DC0BD-4815-6FFA-65B7-67914E8E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F5F27-C9FC-D12C-EC6F-7481F2C5B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7999E-64CC-46E6-82C2-03FC142D222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F9D07-C65F-C71A-6745-61B5ABA1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01374-10DD-94A3-BBB7-AEDF205F1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961D7-E6AE-4E13-BBFF-1B4FE47BA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2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AAD830-0091-63D6-F42C-12159F43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37"/>
            <a:ext cx="12192000" cy="522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7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C8DF19-8121-29C0-9FA1-B016D12DC93C}"/>
              </a:ext>
            </a:extLst>
          </p:cNvPr>
          <p:cNvSpPr txBox="1"/>
          <p:nvPr/>
        </p:nvSpPr>
        <p:spPr>
          <a:xfrm>
            <a:off x="3048000" y="-25009554"/>
            <a:ext cx="6096000" cy="5687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800" b="0" i="0" dirty="0">
                <a:effectLst/>
                <a:latin typeface="Menlo"/>
              </a:rPr>
              <a:t>[</a:t>
            </a:r>
            <a:r>
              <a:rPr lang="en-US" altLang="ko-KR" sz="1800" b="0" i="0" dirty="0" err="1">
                <a:effectLst/>
                <a:latin typeface="Menlo"/>
              </a:rPr>
              <a:t>FrontTireAngle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DesiredAx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x_local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y_local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lane_id_out</a:t>
            </a:r>
            <a:r>
              <a:rPr lang="en-US" altLang="ko-KR" sz="1800" b="0" i="0" dirty="0">
                <a:effectLst/>
                <a:latin typeface="Menlo"/>
              </a:rPr>
              <a:t>] = lane_follower_allin1( </a:t>
            </a: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ego_pos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ego_vx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target_speed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route1_waypoint, route2_waypoint, route3_waypoint, dt)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하나의 블록에서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10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초마다 차선 바꾸면서 해당 차선 추종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ko-KR" altLang="en-US" sz="1800" b="0" i="0" dirty="0">
                <a:effectLst/>
                <a:latin typeface="Menlo"/>
              </a:rPr>
            </a:b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%% 1. 10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초 주기 </a:t>
            </a:r>
            <a:r>
              <a:rPr lang="en-US" altLang="ko-KR" sz="1800" b="0" i="0" dirty="0" err="1">
                <a:solidFill>
                  <a:srgbClr val="008013"/>
                </a:solidFill>
                <a:effectLst/>
                <a:latin typeface="Menlo"/>
              </a:rPr>
              <a:t>lane_id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변경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시퀀스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persistent </a:t>
            </a:r>
            <a:r>
              <a:rPr lang="en-US" altLang="ko-KR" sz="1800" b="0" i="0" dirty="0">
                <a:effectLst/>
                <a:latin typeface="Menlo"/>
              </a:rPr>
              <a:t>elapsed </a:t>
            </a:r>
            <a:r>
              <a:rPr lang="en-US" altLang="ko-KR" sz="1800" b="0" i="0" dirty="0" err="1">
                <a:effectLst/>
                <a:latin typeface="Menlo"/>
              </a:rPr>
              <a:t>lane_idx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seq = [1 2 1];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순환 패턴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Nseq</a:t>
            </a:r>
            <a:r>
              <a:rPr lang="en-US" altLang="ko-KR" sz="1800" b="0" i="0" dirty="0">
                <a:effectLst/>
                <a:latin typeface="Menlo"/>
              </a:rPr>
              <a:t> = length(seq);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T = 15;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15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초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ko-KR" altLang="en-US" sz="1800" b="0" i="0" dirty="0">
                <a:effectLst/>
                <a:latin typeface="Menlo"/>
              </a:rPr>
            </a:b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isempty</a:t>
            </a:r>
            <a:r>
              <a:rPr lang="en-US" altLang="ko-KR" sz="1800" b="0" i="0" dirty="0">
                <a:effectLst/>
                <a:latin typeface="Menlo"/>
              </a:rPr>
              <a:t>(elapsed)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elapsed = 0;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lane_idx</a:t>
            </a:r>
            <a:r>
              <a:rPr lang="en-US" altLang="ko-KR" sz="1800" b="0" i="0" dirty="0">
                <a:effectLst/>
                <a:latin typeface="Menlo"/>
              </a:rPr>
              <a:t> = 1;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elapsed = elapsed + dt;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>
                <a:effectLst/>
                <a:latin typeface="Menlo"/>
              </a:rPr>
              <a:t>elapsed &gt;= T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lane_idx</a:t>
            </a:r>
            <a:r>
              <a:rPr lang="en-US" altLang="ko-KR" sz="1800" b="0" i="0" dirty="0">
                <a:effectLst/>
                <a:latin typeface="Menlo"/>
              </a:rPr>
              <a:t> = mod(</a:t>
            </a:r>
            <a:r>
              <a:rPr lang="en-US" altLang="ko-KR" sz="1800" b="0" i="0" dirty="0" err="1">
                <a:effectLst/>
                <a:latin typeface="Menlo"/>
              </a:rPr>
              <a:t>lane_idx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Nseq</a:t>
            </a:r>
            <a:r>
              <a:rPr lang="en-US" altLang="ko-KR" sz="1800" b="0" i="0" dirty="0">
                <a:effectLst/>
                <a:latin typeface="Menlo"/>
              </a:rPr>
              <a:t>) + 1;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elapsed = 0;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lane_id</a:t>
            </a:r>
            <a:r>
              <a:rPr lang="en-US" altLang="ko-KR" sz="1800" b="0" i="0" dirty="0">
                <a:effectLst/>
                <a:latin typeface="Menlo"/>
              </a:rPr>
              <a:t> = seq(</a:t>
            </a:r>
            <a:r>
              <a:rPr lang="en-US" altLang="ko-KR" sz="1800" b="0" i="0" dirty="0" err="1">
                <a:effectLst/>
                <a:latin typeface="Menlo"/>
              </a:rPr>
              <a:t>lane_idx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lane_id_out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lane_id</a:t>
            </a:r>
            <a:r>
              <a:rPr lang="en-US" altLang="ko-KR" sz="1800" b="0" i="0" dirty="0">
                <a:effectLst/>
                <a:latin typeface="Menlo"/>
              </a:rPr>
              <a:t>;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(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디버깅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/Scope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출력용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ko-KR" altLang="en-US" sz="1800" b="0" i="0" dirty="0">
                <a:effectLst/>
                <a:latin typeface="Menlo"/>
              </a:rPr>
            </a:b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%% 2.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차선별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route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선택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lane_id</a:t>
            </a:r>
            <a:r>
              <a:rPr lang="en-US" altLang="ko-KR" sz="1800" b="0" i="0" dirty="0">
                <a:effectLst/>
                <a:latin typeface="Menlo"/>
              </a:rPr>
              <a:t> == 1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waypoints = route1_waypoint;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elseif </a:t>
            </a:r>
            <a:r>
              <a:rPr lang="en-US" altLang="ko-KR" sz="1800" b="0" i="0" dirty="0" err="1">
                <a:effectLst/>
                <a:latin typeface="Menlo"/>
              </a:rPr>
              <a:t>lane_id</a:t>
            </a:r>
            <a:r>
              <a:rPr lang="en-US" altLang="ko-KR" sz="1800" b="0" i="0" dirty="0">
                <a:effectLst/>
                <a:latin typeface="Menlo"/>
              </a:rPr>
              <a:t> == 2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waypoints = route2_waypoint;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elseif </a:t>
            </a:r>
            <a:r>
              <a:rPr lang="en-US" altLang="ko-KR" sz="1800" b="0" i="0" dirty="0" err="1">
                <a:effectLst/>
                <a:latin typeface="Menlo"/>
              </a:rPr>
              <a:t>lane_id</a:t>
            </a:r>
            <a:r>
              <a:rPr lang="en-US" altLang="ko-KR" sz="1800" b="0" i="0" dirty="0">
                <a:effectLst/>
                <a:latin typeface="Menlo"/>
              </a:rPr>
              <a:t> == 3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waypoints = route3_waypoint;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waypoints = route1_waypoint;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예외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%% 3.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웨이포인트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추종 로직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ego_x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ego_pos</a:t>
            </a:r>
            <a:r>
              <a:rPr lang="en-US" altLang="ko-KR" sz="1800" b="0" i="0" dirty="0">
                <a:effectLst/>
                <a:latin typeface="Menlo"/>
              </a:rPr>
              <a:t>(1);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ego_y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ego_pos</a:t>
            </a:r>
            <a:r>
              <a:rPr lang="en-US" altLang="ko-KR" sz="1800" b="0" i="0" dirty="0">
                <a:effectLst/>
                <a:latin typeface="Menlo"/>
              </a:rPr>
              <a:t>(2);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샘플링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sample_gap</a:t>
            </a:r>
            <a:r>
              <a:rPr lang="en-US" altLang="ko-KR" sz="1800" b="0" i="0" dirty="0">
                <a:effectLst/>
                <a:latin typeface="Menlo"/>
              </a:rPr>
              <a:t> = 10;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x = waypoints(1:sample_gap:end,1);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y = waypoints(1:sample_gap:end,2);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이상치 필터링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dx = diff(x); </a:t>
            </a:r>
            <a:r>
              <a:rPr lang="en-US" altLang="ko-KR" sz="1800" b="0" i="0" dirty="0" err="1">
                <a:effectLst/>
                <a:latin typeface="Menlo"/>
              </a:rPr>
              <a:t>dy</a:t>
            </a:r>
            <a:r>
              <a:rPr lang="en-US" altLang="ko-KR" sz="1800" b="0" i="0" dirty="0">
                <a:effectLst/>
                <a:latin typeface="Menlo"/>
              </a:rPr>
              <a:t> = diff(y);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d = sqrt(dx.^2 + dy.^2);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thresh = mean(d) + 4*std(d);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normal_idx</a:t>
            </a:r>
            <a:r>
              <a:rPr lang="en-US" altLang="ko-KR" sz="1800" b="0" i="0" dirty="0">
                <a:effectLst/>
                <a:latin typeface="Menlo"/>
              </a:rPr>
              <a:t> = find([true; d &lt; thresh]);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 = x(</a:t>
            </a:r>
            <a:r>
              <a:rPr lang="en-US" altLang="ko-KR" sz="1800" b="0" i="0" dirty="0" err="1">
                <a:effectLst/>
                <a:latin typeface="Menlo"/>
              </a:rPr>
              <a:t>normal_idx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 = y(</a:t>
            </a:r>
            <a:r>
              <a:rPr lang="en-US" altLang="ko-KR" sz="1800" b="0" i="0" dirty="0" err="1">
                <a:effectLst/>
                <a:latin typeface="Menlo"/>
              </a:rPr>
              <a:t>normal_idx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폐곡선 보장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>
                <a:effectLst/>
                <a:latin typeface="Menlo"/>
              </a:rPr>
              <a:t>norm([</a:t>
            </a: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(1), </a:t>
            </a: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(1)] - [</a:t>
            </a: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(end), </a:t>
            </a: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(end)]) &gt; 1e-3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 = [</a:t>
            </a: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; </a:t>
            </a: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(1)];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 = [</a:t>
            </a: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; </a:t>
            </a: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(1)];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N = length(</a:t>
            </a: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보간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interp_ratio</a:t>
            </a:r>
            <a:r>
              <a:rPr lang="en-US" altLang="ko-KR" sz="1800" b="0" i="0" dirty="0">
                <a:effectLst/>
                <a:latin typeface="Menlo"/>
              </a:rPr>
              <a:t> = 3;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max_interp</a:t>
            </a:r>
            <a:r>
              <a:rPr lang="en-US" altLang="ko-KR" sz="1800" b="0" i="0" dirty="0">
                <a:effectLst/>
                <a:latin typeface="Menlo"/>
              </a:rPr>
              <a:t> = min(10000, </a:t>
            </a:r>
            <a:r>
              <a:rPr lang="en-US" altLang="ko-KR" sz="1800" b="0" i="0" dirty="0" err="1">
                <a:effectLst/>
                <a:latin typeface="Menlo"/>
              </a:rPr>
              <a:t>interp_ratio</a:t>
            </a:r>
            <a:r>
              <a:rPr lang="en-US" altLang="ko-KR" sz="1800" b="0" i="0" dirty="0">
                <a:effectLst/>
                <a:latin typeface="Menlo"/>
              </a:rPr>
              <a:t>*N);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t = (1:N)';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tq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linspace</a:t>
            </a:r>
            <a:r>
              <a:rPr lang="en-US" altLang="ko-KR" sz="1800" b="0" i="0" dirty="0">
                <a:effectLst/>
                <a:latin typeface="Menlo"/>
              </a:rPr>
              <a:t>(1, N, </a:t>
            </a:r>
            <a:r>
              <a:rPr lang="en-US" altLang="ko-KR" sz="1800" b="0" i="0" dirty="0" err="1">
                <a:effectLst/>
                <a:latin typeface="Menlo"/>
              </a:rPr>
              <a:t>max_interp</a:t>
            </a:r>
            <a:r>
              <a:rPr lang="en-US" altLang="ko-KR" sz="1800" b="0" i="0" dirty="0">
                <a:effectLst/>
                <a:latin typeface="Menlo"/>
              </a:rPr>
              <a:t>)';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route_xq</a:t>
            </a:r>
            <a:r>
              <a:rPr lang="en-US" altLang="ko-KR" sz="1800" b="0" i="0" dirty="0">
                <a:effectLst/>
                <a:latin typeface="Menlo"/>
              </a:rPr>
              <a:t> = interp1(t, </a:t>
            </a:r>
            <a:r>
              <a:rPr lang="en-US" altLang="ko-KR" sz="1800" b="0" i="0" dirty="0" err="1">
                <a:effectLst/>
                <a:latin typeface="Menlo"/>
              </a:rPr>
              <a:t>x_filt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tq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>
                <a:solidFill>
                  <a:srgbClr val="A709F5"/>
                </a:solidFill>
                <a:effectLst/>
                <a:latin typeface="Menlo"/>
              </a:rPr>
              <a:t>'spline'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route_yq</a:t>
            </a:r>
            <a:r>
              <a:rPr lang="en-US" altLang="ko-KR" sz="1800" b="0" i="0" dirty="0">
                <a:effectLst/>
                <a:latin typeface="Menlo"/>
              </a:rPr>
              <a:t> = interp1(t, </a:t>
            </a:r>
            <a:r>
              <a:rPr lang="en-US" altLang="ko-KR" sz="1800" b="0" i="0" dirty="0" err="1">
                <a:effectLst/>
                <a:latin typeface="Menlo"/>
              </a:rPr>
              <a:t>y_filt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 err="1">
                <a:effectLst/>
                <a:latin typeface="Menlo"/>
              </a:rPr>
              <a:t>tq</a:t>
            </a:r>
            <a:r>
              <a:rPr lang="en-US" altLang="ko-KR" sz="1800" b="0" i="0" dirty="0">
                <a:effectLst/>
                <a:latin typeface="Menlo"/>
              </a:rPr>
              <a:t>, </a:t>
            </a:r>
            <a:r>
              <a:rPr lang="en-US" altLang="ko-KR" sz="1800" b="0" i="0" dirty="0">
                <a:solidFill>
                  <a:srgbClr val="A709F5"/>
                </a:solidFill>
                <a:effectLst/>
                <a:latin typeface="Menlo"/>
              </a:rPr>
              <a:t>'spline'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Nq = length(</a:t>
            </a:r>
            <a:r>
              <a:rPr lang="en-US" altLang="ko-KR" sz="1800" b="0" i="0" dirty="0" err="1">
                <a:effectLst/>
                <a:latin typeface="Menlo"/>
              </a:rPr>
              <a:t>route_xq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윈도우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/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인덱스 관리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persistent </a:t>
            </a:r>
            <a:r>
              <a:rPr lang="en-US" altLang="ko-KR" sz="1800" b="0" i="0" dirty="0" err="1">
                <a:effectLst/>
                <a:latin typeface="Menlo"/>
              </a:rPr>
              <a:t>prev_idx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isempty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prev_idx</a:t>
            </a:r>
            <a:r>
              <a:rPr lang="en-US" altLang="ko-KR" sz="1800" b="0" i="0" dirty="0">
                <a:effectLst/>
                <a:latin typeface="Menlo"/>
              </a:rPr>
              <a:t>)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dist_init</a:t>
            </a:r>
            <a:r>
              <a:rPr lang="en-US" altLang="ko-KR" sz="1800" b="0" i="0" dirty="0">
                <a:effectLst/>
                <a:latin typeface="Menlo"/>
              </a:rPr>
              <a:t> = sqrt((</a:t>
            </a:r>
            <a:r>
              <a:rPr lang="en-US" altLang="ko-KR" sz="1800" b="0" i="0" dirty="0" err="1">
                <a:effectLst/>
                <a:latin typeface="Menlo"/>
              </a:rPr>
              <a:t>route_xq</a:t>
            </a:r>
            <a:r>
              <a:rPr lang="en-US" altLang="ko-KR" sz="1800" b="0" i="0" dirty="0">
                <a:effectLst/>
                <a:latin typeface="Menlo"/>
              </a:rPr>
              <a:t> - </a:t>
            </a:r>
            <a:r>
              <a:rPr lang="en-US" altLang="ko-KR" sz="1800" b="0" i="0" dirty="0" err="1">
                <a:effectLst/>
                <a:latin typeface="Menlo"/>
              </a:rPr>
              <a:t>ego_x</a:t>
            </a:r>
            <a:r>
              <a:rPr lang="en-US" altLang="ko-KR" sz="1800" b="0" i="0" dirty="0">
                <a:effectLst/>
                <a:latin typeface="Menlo"/>
              </a:rPr>
              <a:t>).^2 + (</a:t>
            </a:r>
            <a:r>
              <a:rPr lang="en-US" altLang="ko-KR" sz="1800" b="0" i="0" dirty="0" err="1">
                <a:effectLst/>
                <a:latin typeface="Menlo"/>
              </a:rPr>
              <a:t>route_yq</a:t>
            </a:r>
            <a:r>
              <a:rPr lang="en-US" altLang="ko-KR" sz="1800" b="0" i="0" dirty="0">
                <a:effectLst/>
                <a:latin typeface="Menlo"/>
              </a:rPr>
              <a:t> - </a:t>
            </a:r>
            <a:r>
              <a:rPr lang="en-US" altLang="ko-KR" sz="1800" b="0" i="0" dirty="0" err="1">
                <a:effectLst/>
                <a:latin typeface="Menlo"/>
              </a:rPr>
              <a:t>ego_y</a:t>
            </a:r>
            <a:r>
              <a:rPr lang="en-US" altLang="ko-KR" sz="1800" b="0" i="0" dirty="0">
                <a:effectLst/>
                <a:latin typeface="Menlo"/>
              </a:rPr>
              <a:t>).^2);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[~, </a:t>
            </a:r>
            <a:r>
              <a:rPr lang="en-US" altLang="ko-KR" sz="1800" b="0" i="0" dirty="0" err="1">
                <a:effectLst/>
                <a:latin typeface="Menlo"/>
              </a:rPr>
              <a:t>prev_idx</a:t>
            </a:r>
            <a:r>
              <a:rPr lang="en-US" altLang="ko-KR" sz="1800" b="0" i="0" dirty="0">
                <a:effectLst/>
                <a:latin typeface="Menlo"/>
              </a:rPr>
              <a:t>] = min(</a:t>
            </a:r>
            <a:r>
              <a:rPr lang="en-US" altLang="ko-KR" sz="1800" b="0" i="0" dirty="0" err="1">
                <a:effectLst/>
                <a:latin typeface="Menlo"/>
              </a:rPr>
              <a:t>dist_init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window_size</a:t>
            </a:r>
            <a:r>
              <a:rPr lang="en-US" altLang="ko-KR" sz="1800" b="0" i="0" dirty="0">
                <a:effectLst/>
                <a:latin typeface="Menlo"/>
              </a:rPr>
              <a:t> = 300;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 = mod((</a:t>
            </a:r>
            <a:r>
              <a:rPr lang="en-US" altLang="ko-KR" sz="1800" b="0" i="0" dirty="0" err="1">
                <a:effectLst/>
                <a:latin typeface="Menlo"/>
              </a:rPr>
              <a:t>prev_idx-window_size</a:t>
            </a:r>
            <a:r>
              <a:rPr lang="en-US" altLang="ko-KR" sz="1800" b="0" i="0" dirty="0">
                <a:effectLst/>
                <a:latin typeface="Menlo"/>
              </a:rPr>
              <a:t>):(</a:t>
            </a:r>
            <a:r>
              <a:rPr lang="en-US" altLang="ko-KR" sz="1800" b="0" i="0" dirty="0" err="1">
                <a:effectLst/>
                <a:latin typeface="Menlo"/>
              </a:rPr>
              <a:t>prev_idx+window_size</a:t>
            </a:r>
            <a:r>
              <a:rPr lang="en-US" altLang="ko-KR" sz="1800" b="0" i="0" dirty="0">
                <a:effectLst/>
                <a:latin typeface="Menlo"/>
              </a:rPr>
              <a:t>)-1, Nq) + 1;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dx_win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route_xq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) - </a:t>
            </a:r>
            <a:r>
              <a:rPr lang="en-US" altLang="ko-KR" sz="1800" b="0" i="0" dirty="0" err="1">
                <a:effectLst/>
                <a:latin typeface="Menlo"/>
              </a:rPr>
              <a:t>ego_x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dy_win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route_yq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) - </a:t>
            </a:r>
            <a:r>
              <a:rPr lang="en-US" altLang="ko-KR" sz="1800" b="0" i="0" dirty="0" err="1">
                <a:effectLst/>
                <a:latin typeface="Menlo"/>
              </a:rPr>
              <a:t>ego_y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x_local_win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dx_win</a:t>
            </a:r>
            <a:r>
              <a:rPr lang="en-US" altLang="ko-KR" sz="1800" b="0" i="0" dirty="0">
                <a:effectLst/>
                <a:latin typeface="Menlo"/>
              </a:rPr>
              <a:t> * cos(-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) - </a:t>
            </a:r>
            <a:r>
              <a:rPr lang="en-US" altLang="ko-KR" sz="1800" b="0" i="0" dirty="0" err="1">
                <a:effectLst/>
                <a:latin typeface="Menlo"/>
              </a:rPr>
              <a:t>dy_win</a:t>
            </a:r>
            <a:r>
              <a:rPr lang="en-US" altLang="ko-KR" sz="1800" b="0" i="0" dirty="0">
                <a:effectLst/>
                <a:latin typeface="Menlo"/>
              </a:rPr>
              <a:t> * sin(-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y_local_win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dx_win</a:t>
            </a:r>
            <a:r>
              <a:rPr lang="en-US" altLang="ko-KR" sz="1800" b="0" i="0" dirty="0">
                <a:effectLst/>
                <a:latin typeface="Menlo"/>
              </a:rPr>
              <a:t> * sin(-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) + </a:t>
            </a:r>
            <a:r>
              <a:rPr lang="en-US" altLang="ko-KR" sz="1800" b="0" i="0" dirty="0" err="1">
                <a:effectLst/>
                <a:latin typeface="Menlo"/>
              </a:rPr>
              <a:t>dy_win</a:t>
            </a:r>
            <a:r>
              <a:rPr lang="en-US" altLang="ko-KR" sz="1800" b="0" i="0" dirty="0">
                <a:effectLst/>
                <a:latin typeface="Menlo"/>
              </a:rPr>
              <a:t> * cos(-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진행방향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(dot product)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기반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추종점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선택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Nw</a:t>
            </a:r>
            <a:r>
              <a:rPr lang="en-US" altLang="ko-KR" sz="1800" b="0" i="0" dirty="0">
                <a:effectLst/>
                <a:latin typeface="Menlo"/>
              </a:rPr>
              <a:t> = length(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tangent_vecs</a:t>
            </a:r>
            <a:r>
              <a:rPr lang="en-US" altLang="ko-KR" sz="1800" b="0" i="0" dirty="0">
                <a:effectLst/>
                <a:latin typeface="Menlo"/>
              </a:rPr>
              <a:t> = zeros(Nw,2);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=1:Nw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ip1 = mod(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), Nq) + 1;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tangent_vecs</a:t>
            </a:r>
            <a:r>
              <a:rPr lang="en-US" altLang="ko-KR" sz="1800" b="0" i="0" dirty="0">
                <a:effectLst/>
                <a:latin typeface="Menlo"/>
              </a:rPr>
              <a:t>(i,1) = </a:t>
            </a:r>
            <a:r>
              <a:rPr lang="en-US" altLang="ko-KR" sz="1800" b="0" i="0" dirty="0" err="1">
                <a:effectLst/>
                <a:latin typeface="Menlo"/>
              </a:rPr>
              <a:t>route_xq</a:t>
            </a:r>
            <a:r>
              <a:rPr lang="en-US" altLang="ko-KR" sz="1800" b="0" i="0" dirty="0">
                <a:effectLst/>
                <a:latin typeface="Menlo"/>
              </a:rPr>
              <a:t>(ip1) - </a:t>
            </a:r>
            <a:r>
              <a:rPr lang="en-US" altLang="ko-KR" sz="1800" b="0" i="0" dirty="0" err="1">
                <a:effectLst/>
                <a:latin typeface="Menlo"/>
              </a:rPr>
              <a:t>route_xq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tangent_vecs</a:t>
            </a:r>
            <a:r>
              <a:rPr lang="en-US" altLang="ko-KR" sz="1800" b="0" i="0" dirty="0">
                <a:effectLst/>
                <a:latin typeface="Menlo"/>
              </a:rPr>
              <a:t>(i,2) = </a:t>
            </a:r>
            <a:r>
              <a:rPr lang="en-US" altLang="ko-KR" sz="1800" b="0" i="0" dirty="0" err="1">
                <a:effectLst/>
                <a:latin typeface="Menlo"/>
              </a:rPr>
              <a:t>route_yq</a:t>
            </a:r>
            <a:r>
              <a:rPr lang="en-US" altLang="ko-KR" sz="1800" b="0" i="0" dirty="0">
                <a:effectLst/>
                <a:latin typeface="Menlo"/>
              </a:rPr>
              <a:t>(ip1) - </a:t>
            </a:r>
            <a:r>
              <a:rPr lang="en-US" altLang="ko-KR" sz="1800" b="0" i="0" dirty="0" err="1">
                <a:effectLst/>
                <a:latin typeface="Menlo"/>
              </a:rPr>
              <a:t>route_yq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</a:t>
            </a:r>
            <a:r>
              <a:rPr lang="en-US" altLang="ko-KR" sz="1800" b="0" i="0" dirty="0">
                <a:effectLst/>
                <a:latin typeface="Menlo"/>
              </a:rPr>
              <a:t>));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tangent_norm</a:t>
            </a:r>
            <a:r>
              <a:rPr lang="en-US" altLang="ko-KR" sz="1800" b="0" i="0" dirty="0">
                <a:effectLst/>
                <a:latin typeface="Menlo"/>
              </a:rPr>
              <a:t> = sqrt(sum(tangent_vecs.^2,2));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tangent_vecs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tangent_vecs</a:t>
            </a:r>
            <a:r>
              <a:rPr lang="en-US" altLang="ko-KR" sz="1800" b="0" i="0" dirty="0">
                <a:effectLst/>
                <a:latin typeface="Menlo"/>
              </a:rPr>
              <a:t> ./ max(</a:t>
            </a:r>
            <a:r>
              <a:rPr lang="en-US" altLang="ko-KR" sz="1800" b="0" i="0" dirty="0" err="1">
                <a:effectLst/>
                <a:latin typeface="Menlo"/>
              </a:rPr>
              <a:t>tangent_norm</a:t>
            </a:r>
            <a:r>
              <a:rPr lang="en-US" altLang="ko-KR" sz="1800" b="0" i="0" dirty="0">
                <a:effectLst/>
                <a:latin typeface="Menlo"/>
              </a:rPr>
              <a:t>, 1e-6);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ego_heading</a:t>
            </a:r>
            <a:r>
              <a:rPr lang="en-US" altLang="ko-KR" sz="1800" b="0" i="0" dirty="0">
                <a:effectLst/>
                <a:latin typeface="Menlo"/>
              </a:rPr>
              <a:t> = [cos(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), sin(</a:t>
            </a:r>
            <a:r>
              <a:rPr lang="en-US" altLang="ko-KR" sz="1800" b="0" i="0" dirty="0" err="1">
                <a:effectLst/>
                <a:latin typeface="Menlo"/>
              </a:rPr>
              <a:t>ego_yaw</a:t>
            </a:r>
            <a:r>
              <a:rPr lang="en-US" altLang="ko-KR" sz="1800" b="0" i="0" dirty="0">
                <a:effectLst/>
                <a:latin typeface="Menlo"/>
              </a:rPr>
              <a:t>)];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dotval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tangent_vecs</a:t>
            </a:r>
            <a:r>
              <a:rPr lang="en-US" altLang="ko-KR" sz="1800" b="0" i="0" dirty="0">
                <a:effectLst/>
                <a:latin typeface="Menlo"/>
              </a:rPr>
              <a:t> * </a:t>
            </a:r>
            <a:r>
              <a:rPr lang="en-US" altLang="ko-KR" sz="1800" b="0" i="0" dirty="0" err="1">
                <a:effectLst/>
                <a:latin typeface="Menlo"/>
              </a:rPr>
              <a:t>ego_heading</a:t>
            </a:r>
            <a:r>
              <a:rPr lang="en-US" altLang="ko-KR" sz="1800" b="0" i="0" dirty="0">
                <a:effectLst/>
                <a:latin typeface="Menlo"/>
              </a:rPr>
              <a:t>';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valid_idx</a:t>
            </a:r>
            <a:r>
              <a:rPr lang="en-US" altLang="ko-KR" sz="1800" b="0" i="0" dirty="0">
                <a:effectLst/>
                <a:latin typeface="Menlo"/>
              </a:rPr>
              <a:t> = find(</a:t>
            </a:r>
            <a:r>
              <a:rPr lang="en-US" altLang="ko-KR" sz="1800" b="0" i="0" dirty="0" err="1">
                <a:effectLst/>
                <a:latin typeface="Menlo"/>
              </a:rPr>
              <a:t>x_local_win</a:t>
            </a:r>
            <a:r>
              <a:rPr lang="en-US" altLang="ko-KR" sz="1800" b="0" i="0" dirty="0">
                <a:effectLst/>
                <a:latin typeface="Menlo"/>
              </a:rPr>
              <a:t> &gt; 0 &amp; </a:t>
            </a:r>
            <a:r>
              <a:rPr lang="en-US" altLang="ko-KR" sz="1800" b="0" i="0" dirty="0" err="1">
                <a:effectLst/>
                <a:latin typeface="Menlo"/>
              </a:rPr>
              <a:t>dotval</a:t>
            </a:r>
            <a:r>
              <a:rPr lang="en-US" altLang="ko-KR" sz="1800" b="0" i="0" dirty="0">
                <a:effectLst/>
                <a:latin typeface="Menlo"/>
              </a:rPr>
              <a:t> &gt; 0.0);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isempty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valid_idx</a:t>
            </a:r>
            <a:r>
              <a:rPr lang="en-US" altLang="ko-KR" sz="1800" b="0" i="0" dirty="0">
                <a:effectLst/>
                <a:latin typeface="Menlo"/>
              </a:rPr>
              <a:t>)</a:t>
            </a: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[~, </a:t>
            </a:r>
            <a:r>
              <a:rPr lang="en-US" altLang="ko-KR" sz="1800" b="0" i="0" dirty="0" err="1">
                <a:effectLst/>
                <a:latin typeface="Menlo"/>
              </a:rPr>
              <a:t>idx_sub</a:t>
            </a:r>
            <a:r>
              <a:rPr lang="en-US" altLang="ko-KR" sz="1800" b="0" i="0" dirty="0">
                <a:effectLst/>
                <a:latin typeface="Menlo"/>
              </a:rPr>
              <a:t>] = min(sqrt(dx_win.^2 + dy_win.^2));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idx_min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idx_sub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idx_local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idx_sub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[~, </a:t>
            </a:r>
            <a:r>
              <a:rPr lang="en-US" altLang="ko-KR" sz="1800" b="0" i="0" dirty="0" err="1">
                <a:effectLst/>
                <a:latin typeface="Menlo"/>
              </a:rPr>
              <a:t>idx_sub</a:t>
            </a:r>
            <a:r>
              <a:rPr lang="en-US" altLang="ko-KR" sz="1800" b="0" i="0" dirty="0">
                <a:effectLst/>
                <a:latin typeface="Menlo"/>
              </a:rPr>
              <a:t>] = min(</a:t>
            </a:r>
            <a:r>
              <a:rPr lang="en-US" altLang="ko-KR" sz="1800" b="0" i="0" dirty="0" err="1">
                <a:effectLst/>
                <a:latin typeface="Menlo"/>
              </a:rPr>
              <a:t>x_local_win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valid_idx</a:t>
            </a:r>
            <a:r>
              <a:rPr lang="en-US" altLang="ko-KR" sz="1800" b="0" i="0" dirty="0">
                <a:effectLst/>
                <a:latin typeface="Menlo"/>
              </a:rPr>
              <a:t>).^2 + </a:t>
            </a:r>
            <a:r>
              <a:rPr lang="en-US" altLang="ko-KR" sz="1800" b="0" i="0" dirty="0" err="1">
                <a:effectLst/>
                <a:latin typeface="Menlo"/>
              </a:rPr>
              <a:t>y_local_win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valid_idx</a:t>
            </a:r>
            <a:r>
              <a:rPr lang="en-US" altLang="ko-KR" sz="1800" b="0" i="0" dirty="0">
                <a:effectLst/>
                <a:latin typeface="Menlo"/>
              </a:rPr>
              <a:t>).^2);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idx_min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idx_win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valid_idx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idx_sub</a:t>
            </a:r>
            <a:r>
              <a:rPr lang="en-US" altLang="ko-KR" sz="1800" b="0" i="0" dirty="0">
                <a:effectLst/>
                <a:latin typeface="Menlo"/>
              </a:rPr>
              <a:t>));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idx_local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valid_idx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idx_sub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x_local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x_local_win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idx_local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y_local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y_local_win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idx_local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cte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y_local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prev_idx</a:t>
            </a:r>
            <a:r>
              <a:rPr lang="en-US" altLang="ko-KR" sz="1800" b="0" i="0" dirty="0">
                <a:effectLst/>
                <a:latin typeface="Menlo"/>
              </a:rPr>
              <a:t> = mod(</a:t>
            </a:r>
            <a:r>
              <a:rPr lang="en-US" altLang="ko-KR" sz="1800" b="0" i="0" dirty="0" err="1">
                <a:effectLst/>
                <a:latin typeface="Menlo"/>
              </a:rPr>
              <a:t>idx_min</a:t>
            </a:r>
            <a:r>
              <a:rPr lang="en-US" altLang="ko-KR" sz="1800" b="0" i="0" dirty="0">
                <a:effectLst/>
                <a:latin typeface="Menlo"/>
              </a:rPr>
              <a:t> - 1, Nq) + 1;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---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횡방향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PD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제어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조향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) +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제한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---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persistent </a:t>
            </a:r>
            <a:r>
              <a:rPr lang="en-US" altLang="ko-KR" sz="1800" b="0" i="0" dirty="0" err="1">
                <a:effectLst/>
                <a:latin typeface="Menlo"/>
              </a:rPr>
              <a:t>prev_e</a:t>
            </a:r>
            <a:r>
              <a:rPr lang="en-US" altLang="ko-KR" sz="1800" b="0" i="0" dirty="0">
                <a:effectLst/>
                <a:latin typeface="Menlo"/>
              </a:rPr>
              <a:t> </a:t>
            </a:r>
            <a:r>
              <a:rPr lang="en-US" altLang="ko-KR" sz="1800" b="0" i="0" dirty="0" err="1">
                <a:effectLst/>
                <a:latin typeface="Menlo"/>
              </a:rPr>
              <a:t>prev_steer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isempty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prev_e</a:t>
            </a:r>
            <a:r>
              <a:rPr lang="en-US" altLang="ko-KR" sz="1800" b="0" i="0" dirty="0">
                <a:effectLst/>
                <a:latin typeface="Menlo"/>
              </a:rPr>
              <a:t>)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prev_e</a:t>
            </a:r>
            <a:r>
              <a:rPr lang="en-US" altLang="ko-KR" sz="1800" b="0" i="0" dirty="0">
                <a:effectLst/>
                <a:latin typeface="Menlo"/>
              </a:rPr>
              <a:t> = 0;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isempty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prev_steer</a:t>
            </a:r>
            <a:r>
              <a:rPr lang="en-US" altLang="ko-KR" sz="1800" b="0" i="0" dirty="0">
                <a:effectLst/>
                <a:latin typeface="Menlo"/>
              </a:rPr>
              <a:t>)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prev_steer</a:t>
            </a:r>
            <a:r>
              <a:rPr lang="en-US" altLang="ko-KR" sz="1800" b="0" i="0" dirty="0">
                <a:effectLst/>
                <a:latin typeface="Menlo"/>
              </a:rPr>
              <a:t> = 0;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Kp</a:t>
            </a:r>
            <a:r>
              <a:rPr lang="en-US" altLang="ko-KR" sz="1800" b="0" i="0" dirty="0">
                <a:effectLst/>
                <a:latin typeface="Menlo"/>
              </a:rPr>
              <a:t> = 0.04;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Kd</a:t>
            </a:r>
            <a:r>
              <a:rPr lang="en-US" altLang="ko-KR" sz="1800" b="0" i="0" dirty="0">
                <a:effectLst/>
                <a:latin typeface="Menlo"/>
              </a:rPr>
              <a:t> = 0.04;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d_e</a:t>
            </a:r>
            <a:r>
              <a:rPr lang="en-US" altLang="ko-KR" sz="1800" b="0" i="0" dirty="0">
                <a:effectLst/>
                <a:latin typeface="Menlo"/>
              </a:rPr>
              <a:t> = (</a:t>
            </a:r>
            <a:r>
              <a:rPr lang="en-US" altLang="ko-KR" sz="1800" b="0" i="0" dirty="0" err="1">
                <a:effectLst/>
                <a:latin typeface="Menlo"/>
              </a:rPr>
              <a:t>cte</a:t>
            </a:r>
            <a:r>
              <a:rPr lang="en-US" altLang="ko-KR" sz="1800" b="0" i="0" dirty="0">
                <a:effectLst/>
                <a:latin typeface="Menlo"/>
              </a:rPr>
              <a:t> - </a:t>
            </a:r>
            <a:r>
              <a:rPr lang="en-US" altLang="ko-KR" sz="1800" b="0" i="0" dirty="0" err="1">
                <a:effectLst/>
                <a:latin typeface="Menlo"/>
              </a:rPr>
              <a:t>prev_e</a:t>
            </a:r>
            <a:r>
              <a:rPr lang="en-US" altLang="ko-KR" sz="1800" b="0" i="0" dirty="0">
                <a:effectLst/>
                <a:latin typeface="Menlo"/>
              </a:rPr>
              <a:t>) / dt;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raw_steer</a:t>
            </a:r>
            <a:r>
              <a:rPr lang="en-US" altLang="ko-KR" sz="1800" b="0" i="0" dirty="0">
                <a:effectLst/>
                <a:latin typeface="Menlo"/>
              </a:rPr>
              <a:t> = (</a:t>
            </a:r>
            <a:r>
              <a:rPr lang="en-US" altLang="ko-KR" sz="1800" b="0" i="0" dirty="0" err="1">
                <a:effectLst/>
                <a:latin typeface="Menlo"/>
              </a:rPr>
              <a:t>Kp</a:t>
            </a:r>
            <a:r>
              <a:rPr lang="en-US" altLang="ko-KR" sz="1800" b="0" i="0" dirty="0">
                <a:effectLst/>
                <a:latin typeface="Menlo"/>
              </a:rPr>
              <a:t> * </a:t>
            </a:r>
            <a:r>
              <a:rPr lang="en-US" altLang="ko-KR" sz="1800" b="0" i="0" dirty="0" err="1">
                <a:effectLst/>
                <a:latin typeface="Menlo"/>
              </a:rPr>
              <a:t>cte</a:t>
            </a:r>
            <a:r>
              <a:rPr lang="en-US" altLang="ko-KR" sz="1800" b="0" i="0" dirty="0">
                <a:effectLst/>
                <a:latin typeface="Menlo"/>
              </a:rPr>
              <a:t> + </a:t>
            </a:r>
            <a:r>
              <a:rPr lang="en-US" altLang="ko-KR" sz="1800" b="0" i="0" dirty="0" err="1">
                <a:effectLst/>
                <a:latin typeface="Menlo"/>
              </a:rPr>
              <a:t>Kd</a:t>
            </a:r>
            <a:r>
              <a:rPr lang="en-US" altLang="ko-KR" sz="1800" b="0" i="0" dirty="0">
                <a:effectLst/>
                <a:latin typeface="Menlo"/>
              </a:rPr>
              <a:t> * </a:t>
            </a:r>
            <a:r>
              <a:rPr lang="en-US" altLang="ko-KR" sz="1800" b="0" i="0" dirty="0" err="1">
                <a:effectLst/>
                <a:latin typeface="Menlo"/>
              </a:rPr>
              <a:t>d_e</a:t>
            </a:r>
            <a:r>
              <a:rPr lang="en-US" altLang="ko-KR" sz="1800" b="0" i="0" dirty="0">
                <a:effectLst/>
                <a:latin typeface="Menlo"/>
              </a:rPr>
              <a:t>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prev_e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cte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조향각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제한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STEER_LIMIT = 0.7;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raw_steer</a:t>
            </a:r>
            <a:r>
              <a:rPr lang="en-US" altLang="ko-KR" sz="1800" b="0" i="0" dirty="0">
                <a:effectLst/>
                <a:latin typeface="Menlo"/>
              </a:rPr>
              <a:t> = max(min(</a:t>
            </a:r>
            <a:r>
              <a:rPr lang="en-US" altLang="ko-KR" sz="1800" b="0" i="0" dirty="0" err="1">
                <a:effectLst/>
                <a:latin typeface="Menlo"/>
              </a:rPr>
              <a:t>raw_steer</a:t>
            </a:r>
            <a:r>
              <a:rPr lang="en-US" altLang="ko-KR" sz="1800" b="0" i="0" dirty="0">
                <a:effectLst/>
                <a:latin typeface="Menlo"/>
              </a:rPr>
              <a:t>, STEER_LIMIT), -STEER_LIMIT);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조향각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변화율 제한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MAX_STEER_RATE = 0.015;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delta_steer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raw_steer</a:t>
            </a:r>
            <a:r>
              <a:rPr lang="en-US" altLang="ko-KR" sz="1800" b="0" i="0" dirty="0">
                <a:effectLst/>
                <a:latin typeface="Menlo"/>
              </a:rPr>
              <a:t> - </a:t>
            </a:r>
            <a:r>
              <a:rPr lang="en-US" altLang="ko-KR" sz="1800" b="0" i="0" dirty="0" err="1">
                <a:effectLst/>
                <a:latin typeface="Menlo"/>
              </a:rPr>
              <a:t>prev_steer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delta_steer</a:t>
            </a:r>
            <a:r>
              <a:rPr lang="en-US" altLang="ko-KR" sz="1800" b="0" i="0" dirty="0">
                <a:effectLst/>
                <a:latin typeface="Menlo"/>
              </a:rPr>
              <a:t> = max(min(</a:t>
            </a:r>
            <a:r>
              <a:rPr lang="en-US" altLang="ko-KR" sz="1800" b="0" i="0" dirty="0" err="1">
                <a:effectLst/>
                <a:latin typeface="Menlo"/>
              </a:rPr>
              <a:t>delta_steer</a:t>
            </a:r>
            <a:r>
              <a:rPr lang="en-US" altLang="ko-KR" sz="1800" b="0" i="0" dirty="0">
                <a:effectLst/>
                <a:latin typeface="Menlo"/>
              </a:rPr>
              <a:t>, MAX_STEER_RATE), -MAX_STEER_RATE);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FrontTireAngle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prev_steer</a:t>
            </a:r>
            <a:r>
              <a:rPr lang="en-US" altLang="ko-KR" sz="1800" b="0" i="0" dirty="0">
                <a:effectLst/>
                <a:latin typeface="Menlo"/>
              </a:rPr>
              <a:t> + </a:t>
            </a:r>
            <a:r>
              <a:rPr lang="en-US" altLang="ko-KR" sz="1800" b="0" i="0" dirty="0" err="1">
                <a:effectLst/>
                <a:latin typeface="Menlo"/>
              </a:rPr>
              <a:t>delta_steer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prev_steer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FrontTireAngle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---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종방향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PID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제어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속도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/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가속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) ---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vel_error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target_speed</a:t>
            </a:r>
            <a:r>
              <a:rPr lang="en-US" altLang="ko-KR" sz="1800" b="0" i="0" dirty="0">
                <a:effectLst/>
                <a:latin typeface="Menlo"/>
              </a:rPr>
              <a:t> - </a:t>
            </a:r>
            <a:r>
              <a:rPr lang="en-US" altLang="ko-KR" sz="1800" b="0" i="0" dirty="0" err="1">
                <a:effectLst/>
                <a:latin typeface="Menlo"/>
              </a:rPr>
              <a:t>ego_vx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persistent </a:t>
            </a:r>
            <a:r>
              <a:rPr lang="en-US" altLang="ko-KR" sz="1800" b="0" i="0" dirty="0" err="1">
                <a:effectLst/>
                <a:latin typeface="Menlo"/>
              </a:rPr>
              <a:t>int_v</a:t>
            </a:r>
            <a:r>
              <a:rPr lang="en-US" altLang="ko-KR" sz="1800" b="0" i="0" dirty="0">
                <a:effectLst/>
                <a:latin typeface="Menlo"/>
              </a:rPr>
              <a:t> </a:t>
            </a:r>
            <a:r>
              <a:rPr lang="en-US" altLang="ko-KR" sz="1800" b="0" i="0" dirty="0" err="1">
                <a:effectLst/>
                <a:latin typeface="Menlo"/>
              </a:rPr>
              <a:t>prev_v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isempty</a:t>
            </a:r>
            <a:r>
              <a:rPr lang="en-US" altLang="ko-KR" sz="1800" b="0" i="0" dirty="0">
                <a:effectLst/>
                <a:latin typeface="Menlo"/>
              </a:rPr>
              <a:t>(</a:t>
            </a:r>
            <a:r>
              <a:rPr lang="en-US" altLang="ko-KR" sz="1800" b="0" i="0" dirty="0" err="1">
                <a:effectLst/>
                <a:latin typeface="Menlo"/>
              </a:rPr>
              <a:t>int_v</a:t>
            </a:r>
            <a:r>
              <a:rPr lang="en-US" altLang="ko-KR" sz="1800" b="0" i="0" dirty="0">
                <a:effectLst/>
                <a:latin typeface="Menlo"/>
              </a:rPr>
              <a:t>)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int_v</a:t>
            </a:r>
            <a:r>
              <a:rPr lang="en-US" altLang="ko-KR" sz="1800" b="0" i="0" dirty="0">
                <a:effectLst/>
                <a:latin typeface="Menlo"/>
              </a:rPr>
              <a:t> = 0;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prev_v</a:t>
            </a:r>
            <a:r>
              <a:rPr lang="en-US" altLang="ko-KR" sz="1800" b="0" i="0" dirty="0">
                <a:effectLst/>
                <a:latin typeface="Menlo"/>
              </a:rPr>
              <a:t> = 0;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Kp_v</a:t>
            </a:r>
            <a:r>
              <a:rPr lang="en-US" altLang="ko-KR" sz="1800" b="0" i="0" dirty="0">
                <a:effectLst/>
                <a:latin typeface="Menlo"/>
              </a:rPr>
              <a:t> = 1.2;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Ki_v</a:t>
            </a:r>
            <a:r>
              <a:rPr lang="en-US" altLang="ko-KR" sz="1800" b="0" i="0" dirty="0">
                <a:effectLst/>
                <a:latin typeface="Menlo"/>
              </a:rPr>
              <a:t> = 0.2;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Kd_v</a:t>
            </a:r>
            <a:r>
              <a:rPr lang="en-US" altLang="ko-KR" sz="1800" b="0" i="0" dirty="0">
                <a:effectLst/>
                <a:latin typeface="Menlo"/>
              </a:rPr>
              <a:t> = 0.05;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int_v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int_v</a:t>
            </a:r>
            <a:r>
              <a:rPr lang="en-US" altLang="ko-KR" sz="1800" b="0" i="0" dirty="0">
                <a:effectLst/>
                <a:latin typeface="Menlo"/>
              </a:rPr>
              <a:t> + </a:t>
            </a:r>
            <a:r>
              <a:rPr lang="en-US" altLang="ko-KR" sz="1800" b="0" i="0" dirty="0" err="1">
                <a:effectLst/>
                <a:latin typeface="Menlo"/>
              </a:rPr>
              <a:t>vel_error</a:t>
            </a:r>
            <a:r>
              <a:rPr lang="en-US" altLang="ko-KR" sz="1800" b="0" i="0" dirty="0">
                <a:effectLst/>
                <a:latin typeface="Menlo"/>
              </a:rPr>
              <a:t> * dt;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d_v</a:t>
            </a:r>
            <a:r>
              <a:rPr lang="en-US" altLang="ko-KR" sz="1800" b="0" i="0" dirty="0">
                <a:effectLst/>
                <a:latin typeface="Menlo"/>
              </a:rPr>
              <a:t> = (</a:t>
            </a:r>
            <a:r>
              <a:rPr lang="en-US" altLang="ko-KR" sz="1800" b="0" i="0" dirty="0" err="1">
                <a:effectLst/>
                <a:latin typeface="Menlo"/>
              </a:rPr>
              <a:t>vel_error</a:t>
            </a:r>
            <a:r>
              <a:rPr lang="en-US" altLang="ko-KR" sz="1800" b="0" i="0" dirty="0">
                <a:effectLst/>
                <a:latin typeface="Menlo"/>
              </a:rPr>
              <a:t> - </a:t>
            </a:r>
            <a:r>
              <a:rPr lang="en-US" altLang="ko-KR" sz="1800" b="0" i="0" dirty="0" err="1">
                <a:effectLst/>
                <a:latin typeface="Menlo"/>
              </a:rPr>
              <a:t>prev_v</a:t>
            </a:r>
            <a:r>
              <a:rPr lang="en-US" altLang="ko-KR" sz="1800" b="0" i="0" dirty="0">
                <a:effectLst/>
                <a:latin typeface="Menlo"/>
              </a:rPr>
              <a:t>) / dt;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DesiredAx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Kp_v</a:t>
            </a:r>
            <a:r>
              <a:rPr lang="en-US" altLang="ko-KR" sz="1800" b="0" i="0" dirty="0">
                <a:effectLst/>
                <a:latin typeface="Menlo"/>
              </a:rPr>
              <a:t> * </a:t>
            </a:r>
            <a:r>
              <a:rPr lang="en-US" altLang="ko-KR" sz="1800" b="0" i="0" dirty="0" err="1">
                <a:effectLst/>
                <a:latin typeface="Menlo"/>
              </a:rPr>
              <a:t>vel_error</a:t>
            </a:r>
            <a:r>
              <a:rPr lang="en-US" altLang="ko-KR" sz="1800" b="0" i="0" dirty="0">
                <a:effectLst/>
                <a:latin typeface="Menlo"/>
              </a:rPr>
              <a:t> + </a:t>
            </a:r>
            <a:r>
              <a:rPr lang="en-US" altLang="ko-KR" sz="1800" b="0" i="0" dirty="0" err="1">
                <a:effectLst/>
                <a:latin typeface="Menlo"/>
              </a:rPr>
              <a:t>Ki_v</a:t>
            </a:r>
            <a:r>
              <a:rPr lang="en-US" altLang="ko-KR" sz="1800" b="0" i="0" dirty="0">
                <a:effectLst/>
                <a:latin typeface="Menlo"/>
              </a:rPr>
              <a:t> * </a:t>
            </a:r>
            <a:r>
              <a:rPr lang="en-US" altLang="ko-KR" sz="1800" b="0" i="0" dirty="0" err="1">
                <a:effectLst/>
                <a:latin typeface="Menlo"/>
              </a:rPr>
              <a:t>int_v</a:t>
            </a:r>
            <a:r>
              <a:rPr lang="en-US" altLang="ko-KR" sz="1800" b="0" i="0" dirty="0">
                <a:effectLst/>
                <a:latin typeface="Menlo"/>
              </a:rPr>
              <a:t> + </a:t>
            </a:r>
            <a:r>
              <a:rPr lang="en-US" altLang="ko-KR" sz="1800" b="0" i="0" dirty="0" err="1">
                <a:effectLst/>
                <a:latin typeface="Menlo"/>
              </a:rPr>
              <a:t>Kd_v</a:t>
            </a:r>
            <a:r>
              <a:rPr lang="en-US" altLang="ko-KR" sz="1800" b="0" i="0" dirty="0">
                <a:effectLst/>
                <a:latin typeface="Menlo"/>
              </a:rPr>
              <a:t> * </a:t>
            </a:r>
            <a:r>
              <a:rPr lang="en-US" altLang="ko-KR" sz="1800" b="0" i="0" dirty="0" err="1">
                <a:effectLst/>
                <a:latin typeface="Menlo"/>
              </a:rPr>
              <a:t>d_v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prev_v</a:t>
            </a:r>
            <a:r>
              <a:rPr lang="en-US" altLang="ko-KR" sz="1800" b="0" i="0" dirty="0">
                <a:effectLst/>
                <a:latin typeface="Menlo"/>
              </a:rPr>
              <a:t> = </a:t>
            </a:r>
            <a:r>
              <a:rPr lang="en-US" altLang="ko-KR" sz="1800" b="0" i="0" dirty="0" err="1">
                <a:effectLst/>
                <a:latin typeface="Menlo"/>
              </a:rPr>
              <a:t>vel_error</a:t>
            </a:r>
            <a:r>
              <a:rPr lang="en-US" altLang="ko-KR" sz="1800" b="0" i="0" dirty="0">
                <a:effectLst/>
                <a:latin typeface="Menlo"/>
              </a:rPr>
              <a:t>;</a:t>
            </a: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---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자차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속도 제한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---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MAX_SPEED = 15;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 err="1">
                <a:effectLst/>
                <a:latin typeface="Menlo"/>
              </a:rPr>
              <a:t>ego_vx</a:t>
            </a:r>
            <a:r>
              <a:rPr lang="en-US" altLang="ko-KR" sz="1800" b="0" i="0" dirty="0">
                <a:effectLst/>
                <a:latin typeface="Menlo"/>
              </a:rPr>
              <a:t> &gt;= MAX_SPEED &amp;&amp; </a:t>
            </a:r>
            <a:r>
              <a:rPr lang="en-US" altLang="ko-KR" sz="1800" b="0" i="0" dirty="0" err="1">
                <a:effectLst/>
                <a:latin typeface="Menlo"/>
              </a:rPr>
              <a:t>target_speed</a:t>
            </a:r>
            <a:r>
              <a:rPr lang="en-US" altLang="ko-KR" sz="1800" b="0" i="0" dirty="0">
                <a:effectLst/>
                <a:latin typeface="Menlo"/>
              </a:rPr>
              <a:t> &gt;= MAX_SPEED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DesiredAx</a:t>
            </a:r>
            <a:r>
              <a:rPr lang="en-US" altLang="ko-KR" sz="1800" b="0" i="0" dirty="0">
                <a:effectLst/>
                <a:latin typeface="Menlo"/>
              </a:rPr>
              <a:t> = min(</a:t>
            </a:r>
            <a:r>
              <a:rPr lang="en-US" altLang="ko-KR" sz="1800" b="0" i="0" dirty="0" err="1">
                <a:effectLst/>
                <a:latin typeface="Menlo"/>
              </a:rPr>
              <a:t>DesiredAx</a:t>
            </a:r>
            <a:r>
              <a:rPr lang="en-US" altLang="ko-KR" sz="1800" b="0" i="0" dirty="0">
                <a:effectLst/>
                <a:latin typeface="Menlo"/>
              </a:rPr>
              <a:t>, 0);</a:t>
            </a: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--- </a:t>
            </a:r>
            <a:r>
              <a:rPr lang="ko-KR" altLang="en-US" sz="1800" b="0" i="0" dirty="0" err="1">
                <a:solidFill>
                  <a:srgbClr val="008013"/>
                </a:solidFill>
                <a:effectLst/>
                <a:latin typeface="Menlo"/>
              </a:rPr>
              <a:t>조향각에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 따라 가속 억제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---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effectLst/>
                <a:latin typeface="Menlo"/>
              </a:rPr>
              <a:t>STEER_THRES = 0.12;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[rad] (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약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7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도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800" b="0" i="0" dirty="0">
                <a:effectLst/>
                <a:latin typeface="Menlo"/>
              </a:rPr>
              <a:t>abs(</a:t>
            </a:r>
            <a:r>
              <a:rPr lang="en-US" altLang="ko-KR" sz="1800" b="0" i="0" dirty="0" err="1">
                <a:effectLst/>
                <a:latin typeface="Menlo"/>
              </a:rPr>
              <a:t>FrontTireAngle</a:t>
            </a:r>
            <a:r>
              <a:rPr lang="en-US" altLang="ko-KR" sz="1800" b="0" i="0" dirty="0">
                <a:effectLst/>
                <a:latin typeface="Menlo"/>
              </a:rPr>
              <a:t>) &gt; STEER_THRES</a:t>
            </a:r>
          </a:p>
          <a:p>
            <a:pPr>
              <a:buNone/>
            </a:pPr>
            <a:r>
              <a:rPr lang="en-US" altLang="ko-KR" sz="1800" b="0" i="0" dirty="0" err="1">
                <a:effectLst/>
                <a:latin typeface="Menlo"/>
              </a:rPr>
              <a:t>DesiredAx</a:t>
            </a:r>
            <a:r>
              <a:rPr lang="en-US" altLang="ko-KR" sz="1800" b="0" i="0" dirty="0">
                <a:effectLst/>
                <a:latin typeface="Menlo"/>
              </a:rPr>
              <a:t> = min(</a:t>
            </a:r>
            <a:r>
              <a:rPr lang="en-US" altLang="ko-KR" sz="1800" b="0" i="0" dirty="0" err="1">
                <a:effectLst/>
                <a:latin typeface="Menlo"/>
              </a:rPr>
              <a:t>DesiredAx</a:t>
            </a:r>
            <a:r>
              <a:rPr lang="en-US" altLang="ko-KR" sz="1800" b="0" i="0" dirty="0">
                <a:effectLst/>
                <a:latin typeface="Menlo"/>
              </a:rPr>
              <a:t>, 0); </a:t>
            </a:r>
            <a:r>
              <a:rPr lang="en-US" altLang="ko-KR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800" b="0" i="0" dirty="0">
                <a:solidFill>
                  <a:srgbClr val="008013"/>
                </a:solidFill>
                <a:effectLst/>
                <a:latin typeface="Menlo"/>
              </a:rPr>
              <a:t>감속 또는 유지만 허용</a:t>
            </a:r>
            <a:endParaRPr lang="ko-KR" altLang="en-US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en-US" altLang="ko-K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  <a:p>
            <a:br>
              <a:rPr lang="en-US" altLang="ko-KR" sz="1800" b="0" i="0" dirty="0">
                <a:effectLst/>
                <a:latin typeface="Menlo"/>
              </a:rPr>
            </a:br>
            <a:endParaRPr lang="en-US" altLang="ko-KR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1466</Words>
  <Application>Microsoft Office PowerPoint</Application>
  <PresentationFormat>와이드스크린</PresentationFormat>
  <Paragraphs>172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Menlo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유정환(2019130027)</dc:creator>
  <cp:lastModifiedBy>유정환(2019130027)</cp:lastModifiedBy>
  <cp:revision>1</cp:revision>
  <dcterms:created xsi:type="dcterms:W3CDTF">2025-05-19T13:28:31Z</dcterms:created>
  <dcterms:modified xsi:type="dcterms:W3CDTF">2025-05-19T13:29:44Z</dcterms:modified>
</cp:coreProperties>
</file>