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22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702EF-BD63-9744-8F13-F543E82F864E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A4029-E260-2040-B451-9494D79804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9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A4029-E260-2040-B451-9494D798046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410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A3CD-A102-FC46-8B03-CE171491A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C465B1-3CE4-0144-973E-78332C63B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C60-2F21-C240-9F45-966D5312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9630A-FE6B-934D-A5DC-6E1B2F2D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4EFD8-29E1-C846-98FB-0CB4B2D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91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F1936-ED39-1342-920D-773F0622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65634-0933-0A43-A13A-18DDCCEA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3070-F8BE-694C-B1BA-3A945ADD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81269-DB08-E14E-B598-717DAFAA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43476-7050-5942-BE0B-F6E10ECC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240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2F843-E128-764A-9491-D7EE1512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702C5-4062-A342-87A6-1B9184874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062C5-10B4-DE44-941A-8DB38FCF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C2075-2D48-E34A-BB03-EFFE4F64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CAA27-0347-0145-9A39-46FD3B2B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893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3E2D1-3F25-BE42-BB64-9F988C9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60F7E-8A41-F64A-A313-8D21E073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A6CDB-C2FF-704D-A310-682DEEB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7F12D-5D5F-E94A-BBB5-C915F86B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695F6-47AB-DE4A-B754-4853E2B4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67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9FCD5-8818-964D-AD70-F16BB517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7C2C-B263-1243-91C3-4BA485A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8B3AB-0BC9-584D-9812-E76FB98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0F7D6-CA4A-454B-B690-6E5DE6D6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7EC19-603A-9949-B008-4822358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260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CE5FA-5E55-FB46-B2E7-AB90AAE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7B1DB-E8A9-584A-AB56-D21CFF0A8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3B5FF-084C-3949-8B29-396CCAD4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42750-25C8-9B4E-B1AB-044D90E6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5D9BF-C170-BA45-9870-40E0ABD1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91319-A8AE-054A-B69B-FC065080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19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066D5-399D-944B-9B34-6F7C73EB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8A1B4-B3C1-D54B-8972-CB196E17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68C99D-F895-7548-AED4-624B3F464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255746-975B-C743-BDEC-E17D4485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C812D7-4194-C54C-8005-F8D20254C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1E44EE-980A-7D49-B5EE-5E0F3904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62AF9-68B9-7A40-893B-93A1D1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314FD-7467-8A4A-8152-60753E9A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25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0D366-18EA-1A4E-9F14-2690F62F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6CD32F-B3CC-DA40-AC2A-100D30EC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65D062-68D3-0646-8F69-59476885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F1F1FC-18A2-B144-B509-2DA90C2C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52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09776-314E-614B-B605-7A30893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97BC3-72C3-FD4C-802F-045D027D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57525-E4DF-EA45-971A-5569740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161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06C8-5AC3-4B43-856B-55669325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B6172-DCCF-9842-99A1-AE0CB9D3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3924D-AC8F-4A4C-B169-56B7ABC7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A0B1C-0887-B941-ABEA-28820D96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CEFC1-05E3-EE45-BB9D-2EDC6658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23435-490B-E349-85E6-71953F8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4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C959C-3491-0744-A74D-875AA822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09304-A7A6-8C40-80F3-75587863D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C0D0A-FAEB-EF4B-8C7A-D742B62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6FB1B-F43E-8A4C-9004-2AF6E1BC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C3BDA-6593-8343-A142-C2E658FA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F37E6-5EEC-614E-AB19-F0C02E8B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53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ADDBC-9A79-9547-97AB-3C254C7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89E48-BDEB-B34D-BAEB-8785ADB5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C0A7A-62FE-B943-A9B9-3C1CB1FF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72A0-FF69-A44C-908D-AD29C6AEB906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1C699-C054-4348-A020-D4238B88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D0F42-E453-D544-9F30-776389210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8716-D6DE-B244-9BB6-18059B142E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16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D4AE22-43F8-5D45-B92F-7428C429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16042"/>
              </p:ext>
            </p:extLst>
          </p:nvPr>
        </p:nvGraphicFramePr>
        <p:xfrm>
          <a:off x="1394372" y="1345176"/>
          <a:ext cx="9403255" cy="428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51">
                  <a:extLst>
                    <a:ext uri="{9D8B030D-6E8A-4147-A177-3AD203B41FA5}">
                      <a16:colId xmlns:a16="http://schemas.microsoft.com/office/drawing/2014/main" val="220439968"/>
                    </a:ext>
                  </a:extLst>
                </a:gridCol>
                <a:gridCol w="1880651">
                  <a:extLst>
                    <a:ext uri="{9D8B030D-6E8A-4147-A177-3AD203B41FA5}">
                      <a16:colId xmlns:a16="http://schemas.microsoft.com/office/drawing/2014/main" val="252563503"/>
                    </a:ext>
                  </a:extLst>
                </a:gridCol>
                <a:gridCol w="1880651">
                  <a:extLst>
                    <a:ext uri="{9D8B030D-6E8A-4147-A177-3AD203B41FA5}">
                      <a16:colId xmlns:a16="http://schemas.microsoft.com/office/drawing/2014/main" val="2133144582"/>
                    </a:ext>
                  </a:extLst>
                </a:gridCol>
                <a:gridCol w="1880651">
                  <a:extLst>
                    <a:ext uri="{9D8B030D-6E8A-4147-A177-3AD203B41FA5}">
                      <a16:colId xmlns:a16="http://schemas.microsoft.com/office/drawing/2014/main" val="2630840010"/>
                    </a:ext>
                  </a:extLst>
                </a:gridCol>
                <a:gridCol w="1880651">
                  <a:extLst>
                    <a:ext uri="{9D8B030D-6E8A-4147-A177-3AD203B41FA5}">
                      <a16:colId xmlns:a16="http://schemas.microsoft.com/office/drawing/2014/main" val="2009286930"/>
                    </a:ext>
                  </a:extLst>
                </a:gridCol>
              </a:tblGrid>
              <a:tr h="520956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OSI Model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Layer Number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TCP/IP 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Other Protocol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36036"/>
                  </a:ext>
                </a:extLst>
              </a:tr>
              <a:tr h="520956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Application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dirty="0"/>
                        <a:t>SSH</a:t>
                      </a:r>
                    </a:p>
                    <a:p>
                      <a:r>
                        <a:rPr lang="en-US" altLang="ko-Kore-KR" dirty="0"/>
                        <a:t>FTP</a:t>
                      </a:r>
                    </a:p>
                    <a:p>
                      <a:r>
                        <a:rPr lang="en-US" altLang="ko-Kore-KR" dirty="0"/>
                        <a:t>Telnet</a:t>
                      </a:r>
                    </a:p>
                    <a:p>
                      <a:r>
                        <a:rPr lang="en-US" altLang="ko-Kore-KR" dirty="0"/>
                        <a:t>SMTP</a:t>
                      </a:r>
                    </a:p>
                    <a:p>
                      <a:r>
                        <a:rPr lang="en-US" altLang="ko-Kore-KR" dirty="0"/>
                        <a:t>POP3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18769"/>
                  </a:ext>
                </a:extLst>
              </a:tr>
              <a:tr h="520956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Presentation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22863"/>
                  </a:ext>
                </a:extLst>
              </a:tr>
              <a:tr h="520956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Session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57447"/>
                  </a:ext>
                </a:extLst>
              </a:tr>
              <a:tr h="520956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Transport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UDP,SCTP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95731"/>
                  </a:ext>
                </a:extLst>
              </a:tr>
              <a:tr h="520956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Network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IPv6,ARP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56163"/>
                  </a:ext>
                </a:extLst>
              </a:tr>
              <a:tr h="520956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Data Link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HDLC</a:t>
                      </a:r>
                    </a:p>
                    <a:p>
                      <a:r>
                        <a:rPr lang="en-US" altLang="ko-KR" dirty="0"/>
                        <a:t>Frame Relay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55108"/>
                  </a:ext>
                </a:extLst>
              </a:tr>
              <a:tr h="520956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Physical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8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13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</Words>
  <Application>Microsoft Macintosh PowerPoint</Application>
  <PresentationFormat>와이드스크린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장종민</dc:creator>
  <cp:lastModifiedBy>장종민</cp:lastModifiedBy>
  <cp:revision>6</cp:revision>
  <dcterms:created xsi:type="dcterms:W3CDTF">2020-07-12T11:02:57Z</dcterms:created>
  <dcterms:modified xsi:type="dcterms:W3CDTF">2020-07-12T13:38:54Z</dcterms:modified>
</cp:coreProperties>
</file>