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CB646-D886-4794-A5D3-683DCAD9E6C3}" v="314" dt="2024-03-17T14:29:3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CTF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altLang="en-US" dirty="0">
                <a:ea typeface="+mj-lt"/>
                <a:cs typeface="+mj-lt"/>
              </a:rPr>
              <a:t> 1주차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14기 장정인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C3C5-4ECB-4A0F-67D0-9A6C93E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과제 </a:t>
            </a:r>
            <a:r>
              <a:rPr lang="en-US" altLang="ko-KR" dirty="0">
                <a:latin typeface="Malgun Gothic"/>
                <a:ea typeface="Malgun Gothic"/>
              </a:rPr>
              <a:t>2</a:t>
            </a:r>
            <a:r>
              <a:rPr lang="ko-KR" dirty="0">
                <a:latin typeface="Malgun Gothic"/>
                <a:ea typeface="Malgun Gothic"/>
              </a:rPr>
              <a:t>: </a:t>
            </a:r>
            <a:r>
              <a:rPr lang="ko-KR" dirty="0" err="1">
                <a:latin typeface="Malgun Gothic"/>
                <a:ea typeface="Malgun Gothic"/>
              </a:rPr>
              <a:t>basic_exploitation</a:t>
            </a:r>
            <a:r>
              <a:rPr lang="ko-KR" dirty="0">
                <a:latin typeface="Malgun Gothic"/>
                <a:ea typeface="Malgun Gothic"/>
              </a:rPr>
              <a:t>_</a:t>
            </a:r>
            <a:r>
              <a:rPr lang="en-US" altLang="ko-KR" dirty="0">
                <a:latin typeface="Malgun Gothic"/>
                <a:ea typeface="Malgun Gothic"/>
              </a:rPr>
              <a:t>001</a:t>
            </a:r>
            <a:endParaRPr 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42EE21-E552-4399-D616-2257948B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Address</a:t>
            </a:r>
            <a:r>
              <a:rPr lang="ko-KR" altLang="en-US" dirty="0">
                <a:ea typeface="맑은 고딕"/>
              </a:rPr>
              <a:t> 확인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8DF4ABF-F0BC-231C-ADD7-47E05158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47" y="2363837"/>
            <a:ext cx="7597913" cy="43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C3C5-4ECB-4A0F-67D0-9A6C93E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과제 </a:t>
            </a:r>
            <a:r>
              <a:rPr lang="en-US" altLang="ko-KR" dirty="0">
                <a:latin typeface="Malgun Gothic"/>
                <a:ea typeface="Malgun Gothic"/>
              </a:rPr>
              <a:t>2</a:t>
            </a:r>
            <a:r>
              <a:rPr lang="ko-KR" dirty="0">
                <a:latin typeface="Malgun Gothic"/>
                <a:ea typeface="Malgun Gothic"/>
              </a:rPr>
              <a:t>: </a:t>
            </a:r>
            <a:r>
              <a:rPr lang="ko-KR" dirty="0" err="1">
                <a:latin typeface="Malgun Gothic"/>
                <a:ea typeface="Malgun Gothic"/>
              </a:rPr>
              <a:t>basic_exploitation</a:t>
            </a:r>
            <a:r>
              <a:rPr lang="ko-KR" dirty="0">
                <a:latin typeface="Malgun Gothic"/>
                <a:ea typeface="Malgun Gothic"/>
              </a:rPr>
              <a:t>_</a:t>
            </a:r>
            <a:r>
              <a:rPr lang="en-US" altLang="ko-KR" dirty="0">
                <a:latin typeface="Malgun Gothic"/>
                <a:ea typeface="Malgun Gothic"/>
              </a:rPr>
              <a:t>001</a:t>
            </a:r>
            <a:endParaRPr 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42EE21-E552-4399-D616-2257948B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Pwntool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C06AD63-0EEB-EC6E-876F-588A8737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48" y="2359730"/>
            <a:ext cx="8547652" cy="43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C3C5-4ECB-4A0F-67D0-9A6C93E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과제 </a:t>
            </a:r>
            <a:r>
              <a:rPr lang="en-US" altLang="ko-KR" dirty="0">
                <a:latin typeface="Malgun Gothic"/>
                <a:ea typeface="Malgun Gothic"/>
              </a:rPr>
              <a:t>2</a:t>
            </a:r>
            <a:r>
              <a:rPr lang="ko-KR" dirty="0">
                <a:latin typeface="Malgun Gothic"/>
                <a:ea typeface="Malgun Gothic"/>
              </a:rPr>
              <a:t>: </a:t>
            </a:r>
            <a:r>
              <a:rPr lang="ko-KR" dirty="0" err="1">
                <a:latin typeface="Malgun Gothic"/>
                <a:ea typeface="Malgun Gothic"/>
              </a:rPr>
              <a:t>basic_exploitation</a:t>
            </a:r>
            <a:r>
              <a:rPr lang="ko-KR" dirty="0">
                <a:latin typeface="Malgun Gothic"/>
                <a:ea typeface="Malgun Gothic"/>
              </a:rPr>
              <a:t>_</a:t>
            </a:r>
            <a:r>
              <a:rPr lang="en-US" altLang="ko-KR" dirty="0">
                <a:latin typeface="Malgun Gothic"/>
                <a:ea typeface="Malgun Gothic"/>
              </a:rPr>
              <a:t>001</a:t>
            </a:r>
            <a:endParaRPr lang="ko-KR" dirty="0"/>
          </a:p>
        </p:txBody>
      </p:sp>
      <p:pic>
        <p:nvPicPr>
          <p:cNvPr id="3" name="내용 개체 틀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C4FB0C4-CF64-6FC8-7DEF-741A76A0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1915849"/>
            <a:ext cx="10347739" cy="3707063"/>
          </a:xfrm>
        </p:spPr>
      </p:pic>
    </p:spTree>
    <p:extLst>
      <p:ext uri="{BB962C8B-B14F-4D97-AF65-F5344CB8AC3E}">
        <p14:creationId xmlns:p14="http://schemas.microsoft.com/office/powerpoint/2010/main" val="326372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A84BF-003C-DB1A-3AB0-EF6536B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         </a:t>
            </a:r>
            <a:r>
              <a:rPr lang="ko-KR" altLang="en-US" dirty="0" err="1">
                <a:ea typeface="맑은 고딕"/>
              </a:rPr>
              <a:t>ㄲ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A8BA8-7158-D3BA-8E4C-F1A175FC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-----------------------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    </a:t>
            </a:r>
            <a:r>
              <a:rPr lang="ko-KR" altLang="en-US" dirty="0" err="1">
                <a:ea typeface="맑은 고딕"/>
              </a:rPr>
              <a:t>ㅌ</a:t>
            </a:r>
          </a:p>
        </p:txBody>
      </p:sp>
    </p:spTree>
    <p:extLst>
      <p:ext uri="{BB962C8B-B14F-4D97-AF65-F5344CB8AC3E}">
        <p14:creationId xmlns:p14="http://schemas.microsoft.com/office/powerpoint/2010/main" val="10196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32FE-E572-E03F-D07E-F983FB1A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Dreamhack</a:t>
            </a:r>
            <a:r>
              <a:rPr lang="ko-KR" altLang="en-US" dirty="0">
                <a:ea typeface="맑은 고딕"/>
              </a:rPr>
              <a:t> - 시스템 해킹</a:t>
            </a:r>
            <a:endParaRPr lang="ko-KR" altLang="en-US" dirty="0"/>
          </a:p>
        </p:txBody>
      </p:sp>
      <p:pic>
        <p:nvPicPr>
          <p:cNvPr id="4" name="내용 개체 틀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B78A14F-C54F-1DAA-C195-4BB4BE0B6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22" y="1864138"/>
            <a:ext cx="8370956" cy="4384747"/>
          </a:xfrm>
        </p:spPr>
      </p:pic>
    </p:spTree>
    <p:extLst>
      <p:ext uri="{BB962C8B-B14F-4D97-AF65-F5344CB8AC3E}">
        <p14:creationId xmlns:p14="http://schemas.microsoft.com/office/powerpoint/2010/main" val="238717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FB82C-8530-BB96-215D-B5FF461B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8580E-1B81-04E4-54B7-20F2D531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Assembly</a:t>
            </a:r>
          </a:p>
          <a:p>
            <a:r>
              <a:rPr lang="ko-KR" altLang="en-US" dirty="0" err="1">
                <a:ea typeface="맑은 고딕"/>
              </a:rPr>
              <a:t>Gdb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vi</a:t>
            </a:r>
            <a:r>
              <a:rPr lang="ko-KR" altLang="en-US" dirty="0">
                <a:ea typeface="맑은 고딕"/>
              </a:rPr>
              <a:t> 사용법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Shellcode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Stack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Buffer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Overflow</a:t>
            </a:r>
            <a:r>
              <a:rPr lang="ko-KR" altLang="en-US" dirty="0">
                <a:ea typeface="맑은 고딕"/>
              </a:rPr>
              <a:t> 학습, 문제 풀이</a:t>
            </a:r>
          </a:p>
          <a:p>
            <a:r>
              <a:rPr lang="ko-KR" altLang="en-US" dirty="0">
                <a:ea typeface="맑은 고딕"/>
              </a:rPr>
              <a:t>과제 풀이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169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542E-B564-6509-344B-F3A24136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과제 1: </a:t>
            </a:r>
            <a:r>
              <a:rPr lang="ko-KR" dirty="0">
                <a:ea typeface="+mj-lt"/>
                <a:cs typeface="+mj-lt"/>
              </a:rPr>
              <a:t>basic_exploitation_000</a:t>
            </a:r>
            <a:endParaRPr lang="ko-KR" altLang="en-US" dirty="0">
              <a:ea typeface="+mj-lt"/>
              <a:cs typeface="+mj-lt"/>
            </a:endParaRPr>
          </a:p>
        </p:txBody>
      </p:sp>
      <p:pic>
        <p:nvPicPr>
          <p:cNvPr id="4" name="내용 개체 틀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617E2ED-29D5-4B41-E04B-447447CB9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47" y="1395762"/>
            <a:ext cx="9055665" cy="4912054"/>
          </a:xfrm>
        </p:spPr>
      </p:pic>
    </p:spTree>
    <p:extLst>
      <p:ext uri="{BB962C8B-B14F-4D97-AF65-F5344CB8AC3E}">
        <p14:creationId xmlns:p14="http://schemas.microsoft.com/office/powerpoint/2010/main" val="120976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542E-B564-6509-344B-F3A24136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과제 1: </a:t>
            </a:r>
            <a:r>
              <a:rPr lang="ko-KR" dirty="0">
                <a:ea typeface="+mj-lt"/>
                <a:cs typeface="+mj-lt"/>
              </a:rPr>
              <a:t>basic_exploitation_000</a:t>
            </a:r>
            <a:endParaRPr lang="ko-KR" altLang="en-US" dirty="0">
              <a:ea typeface="+mj-lt"/>
              <a:cs typeface="+mj-lt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FE0AA1-5321-AAAC-A9BC-0F17D322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분석</a:t>
            </a:r>
          </a:p>
        </p:txBody>
      </p:sp>
      <p:pic>
        <p:nvPicPr>
          <p:cNvPr id="6" name="그림 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7995A6E-C4DE-001A-8A9B-904189C8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21" y="1405950"/>
            <a:ext cx="8647043" cy="4387021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935CF5D-AC3D-BFD4-6D2D-7FF5B642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4" y="2226988"/>
            <a:ext cx="8779565" cy="44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542E-B564-6509-344B-F3A24136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과제 1: </a:t>
            </a:r>
            <a:r>
              <a:rPr lang="ko-KR" dirty="0">
                <a:ea typeface="+mj-lt"/>
                <a:cs typeface="+mj-lt"/>
              </a:rPr>
              <a:t>basic_exploitation_000</a:t>
            </a:r>
            <a:endParaRPr lang="ko-KR" altLang="en-US" dirty="0">
              <a:ea typeface="+mj-lt"/>
              <a:cs typeface="+mj-lt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34829A-DD60-614D-E4BD-E759C545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Pwntool</a:t>
            </a: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3E50F01-D876-23EF-2776-0DF6AD71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5" y="2326908"/>
            <a:ext cx="8569738" cy="43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542E-B564-6509-344B-F3A24136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과제 1: </a:t>
            </a:r>
            <a:r>
              <a:rPr lang="ko-KR" dirty="0">
                <a:ea typeface="+mj-lt"/>
                <a:cs typeface="+mj-lt"/>
              </a:rPr>
              <a:t>basic_exploitation_000</a:t>
            </a:r>
            <a:endParaRPr lang="ko-KR" altLang="en-US" dirty="0">
              <a:ea typeface="+mj-lt"/>
              <a:cs typeface="+mj-lt"/>
            </a:endParaRPr>
          </a:p>
        </p:txBody>
      </p:sp>
      <p:pic>
        <p:nvPicPr>
          <p:cNvPr id="6" name="내용 개체 틀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27449E8-6F69-DFB8-B4B8-2A0403CC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48" y="2557188"/>
            <a:ext cx="10502347" cy="3407256"/>
          </a:xfrm>
        </p:spPr>
      </p:pic>
    </p:spTree>
    <p:extLst>
      <p:ext uri="{BB962C8B-B14F-4D97-AF65-F5344CB8AC3E}">
        <p14:creationId xmlns:p14="http://schemas.microsoft.com/office/powerpoint/2010/main" val="16174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C3C5-4ECB-4A0F-67D0-9A6C93E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과제 </a:t>
            </a:r>
            <a:r>
              <a:rPr lang="en-US" altLang="ko-KR" dirty="0">
                <a:latin typeface="Malgun Gothic"/>
                <a:ea typeface="Malgun Gothic"/>
              </a:rPr>
              <a:t>2</a:t>
            </a:r>
            <a:r>
              <a:rPr lang="ko-KR" dirty="0">
                <a:latin typeface="Malgun Gothic"/>
                <a:ea typeface="Malgun Gothic"/>
              </a:rPr>
              <a:t>: </a:t>
            </a:r>
            <a:r>
              <a:rPr lang="ko-KR" dirty="0" err="1">
                <a:latin typeface="Malgun Gothic"/>
                <a:ea typeface="Malgun Gothic"/>
              </a:rPr>
              <a:t>basic_exploitation</a:t>
            </a:r>
            <a:r>
              <a:rPr lang="ko-KR" dirty="0">
                <a:latin typeface="Malgun Gothic"/>
                <a:ea typeface="Malgun Gothic"/>
              </a:rPr>
              <a:t>_</a:t>
            </a:r>
            <a:r>
              <a:rPr lang="en-US" altLang="ko-KR" dirty="0">
                <a:latin typeface="Malgun Gothic"/>
                <a:ea typeface="Malgun Gothic"/>
              </a:rPr>
              <a:t>001</a:t>
            </a:r>
            <a:endParaRPr lang="ko-KR" dirty="0"/>
          </a:p>
        </p:txBody>
      </p:sp>
      <p:pic>
        <p:nvPicPr>
          <p:cNvPr id="4" name="내용 개체 틀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B1D0923-933C-5CAA-334A-91E9C7B9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27" y="1361799"/>
            <a:ext cx="9597989" cy="5234816"/>
          </a:xfrm>
        </p:spPr>
      </p:pic>
    </p:spTree>
    <p:extLst>
      <p:ext uri="{BB962C8B-B14F-4D97-AF65-F5344CB8AC3E}">
        <p14:creationId xmlns:p14="http://schemas.microsoft.com/office/powerpoint/2010/main" val="345733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C3C5-4ECB-4A0F-67D0-9A6C93E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과제 </a:t>
            </a:r>
            <a:r>
              <a:rPr lang="en-US" altLang="ko-KR" dirty="0">
                <a:latin typeface="Malgun Gothic"/>
                <a:ea typeface="Malgun Gothic"/>
              </a:rPr>
              <a:t>2</a:t>
            </a:r>
            <a:r>
              <a:rPr lang="ko-KR" dirty="0">
                <a:latin typeface="Malgun Gothic"/>
                <a:ea typeface="Malgun Gothic"/>
              </a:rPr>
              <a:t>: </a:t>
            </a:r>
            <a:r>
              <a:rPr lang="ko-KR" dirty="0" err="1">
                <a:latin typeface="Malgun Gothic"/>
                <a:ea typeface="Malgun Gothic"/>
              </a:rPr>
              <a:t>basic_exploitation</a:t>
            </a:r>
            <a:r>
              <a:rPr lang="ko-KR" dirty="0">
                <a:latin typeface="Malgun Gothic"/>
                <a:ea typeface="Malgun Gothic"/>
              </a:rPr>
              <a:t>_</a:t>
            </a:r>
            <a:r>
              <a:rPr lang="en-US" altLang="ko-KR" dirty="0">
                <a:latin typeface="Malgun Gothic"/>
                <a:ea typeface="Malgun Gothic"/>
              </a:rPr>
              <a:t>001</a:t>
            </a:r>
            <a:endParaRPr 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795521-2B63-B285-F4AE-5AD2161C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분석</a:t>
            </a:r>
            <a:endParaRPr lang="ko-KR" altLang="en-US" dirty="0"/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E6C496E-D20A-3412-5536-BD4D952B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10" y="2267541"/>
            <a:ext cx="8680173" cy="44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CTF Study 1주차</vt:lpstr>
      <vt:lpstr>Dreamhack - 시스템 해킹</vt:lpstr>
      <vt:lpstr>학습</vt:lpstr>
      <vt:lpstr>과제 1: basic_exploitation_000</vt:lpstr>
      <vt:lpstr>과제 1: basic_exploitation_000</vt:lpstr>
      <vt:lpstr>과제 1: basic_exploitation_000</vt:lpstr>
      <vt:lpstr>과제 1: basic_exploitation_000</vt:lpstr>
      <vt:lpstr>과제 2: basic_exploitation_001</vt:lpstr>
      <vt:lpstr>과제 2: basic_exploitation_001</vt:lpstr>
      <vt:lpstr>과제 2: basic_exploitation_001</vt:lpstr>
      <vt:lpstr>과제 2: basic_exploitation_001</vt:lpstr>
      <vt:lpstr>과제 2: basic_exploitation_001</vt:lpstr>
      <vt:lpstr>         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127</cp:revision>
  <dcterms:created xsi:type="dcterms:W3CDTF">2024-03-17T14:12:45Z</dcterms:created>
  <dcterms:modified xsi:type="dcterms:W3CDTF">2024-03-17T14:30:08Z</dcterms:modified>
</cp:coreProperties>
</file>