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1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FBD9-E1C8-AC42-ACD5-5EE8B5256BD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405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>
                <a:solidFill>
                  <a:srgbClr val="FFFFFF"/>
                </a:solidFill>
              </a:rPr>
              <a:t>Using Elevation and Weight data to Ease Hybrid Fish Identification</a:t>
            </a:r>
          </a:p>
        </p:txBody>
      </p:sp>
      <p:pic>
        <p:nvPicPr>
          <p:cNvPr id="6" name="Picture 2" descr="Image result for westslope cutthroat trout">
            <a:extLst>
              <a:ext uri="{FF2B5EF4-FFF2-40B4-BE49-F238E27FC236}">
                <a16:creationId xmlns:a16="http://schemas.microsoft.com/office/drawing/2014/main" id="{25AF39A0-0662-4A8C-871B-65AC18588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" r="13457" b="-1"/>
          <a:stretch/>
        </p:blipFill>
        <p:spPr bwMode="auto">
          <a:xfrm>
            <a:off x="245660" y="321733"/>
            <a:ext cx="5293729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William Keenan</a:t>
            </a:r>
          </a:p>
          <a:p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Can elevation and weight data be used to aide in the identification of hybrid Rainbow Trout and </a:t>
            </a:r>
            <a:r>
              <a:rPr lang="en-US" sz="1700" dirty="0" err="1">
                <a:solidFill>
                  <a:srgbClr val="FFFFFF"/>
                </a:solidFill>
              </a:rPr>
              <a:t>Westslope</a:t>
            </a:r>
            <a:r>
              <a:rPr lang="en-US" sz="1700" dirty="0">
                <a:solidFill>
                  <a:srgbClr val="FFFFFF"/>
                </a:solidFill>
              </a:rPr>
              <a:t> Cutthroat Trout?</a:t>
            </a:r>
          </a:p>
        </p:txBody>
      </p:sp>
    </p:spTree>
    <p:extLst>
      <p:ext uri="{BB962C8B-B14F-4D97-AF65-F5344CB8AC3E}">
        <p14:creationId xmlns:p14="http://schemas.microsoft.com/office/powerpoint/2010/main" val="36094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1BB2E-E16F-467E-B857-586C14F6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dirty="0">
                <a:solidFill>
                  <a:srgbClr val="FFFFFF"/>
                </a:solidFill>
              </a:rPr>
              <a:t>Which one is which?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westslope cutthroat trout">
            <a:extLst>
              <a:ext uri="{FF2B5EF4-FFF2-40B4-BE49-F238E27FC236}">
                <a16:creationId xmlns:a16="http://schemas.microsoft.com/office/drawing/2014/main" id="{C18D37BA-0711-41E0-B095-DCB5208E2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675" y="3065067"/>
            <a:ext cx="4091938" cy="27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rainbow trout">
            <a:extLst>
              <a:ext uri="{FF2B5EF4-FFF2-40B4-BE49-F238E27FC236}">
                <a16:creationId xmlns:a16="http://schemas.microsoft.com/office/drawing/2014/main" id="{9FA268BB-9415-4F28-BD22-71701265F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3804" y="3238974"/>
            <a:ext cx="4091938" cy="237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75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rgbClr val="FFFFFF"/>
                </a:solidFill>
              </a:rPr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en-US" sz="2100" dirty="0">
                <a:solidFill>
                  <a:srgbClr val="000000"/>
                </a:solidFill>
              </a:rPr>
              <a:t>This summer I will be working as a Native Trout Conservation Intern in Yellowstone National Park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</a:rPr>
              <a:t>Yellowstone has the same hybridization problem in its streams and rivers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</a:rPr>
              <a:t>A large part of my job will involve catching and identifying native, invasive, and hybrid trout.</a:t>
            </a:r>
          </a:p>
          <a:p>
            <a:r>
              <a:rPr lang="en-US" sz="2100" dirty="0">
                <a:solidFill>
                  <a:srgbClr val="000000"/>
                </a:solidFill>
              </a:rPr>
              <a:t>Could weight and elevation data be handy when trying to accurately identify these fish?</a:t>
            </a:r>
          </a:p>
        </p:txBody>
      </p:sp>
    </p:spTree>
    <p:extLst>
      <p:ext uri="{BB962C8B-B14F-4D97-AF65-F5344CB8AC3E}">
        <p14:creationId xmlns:p14="http://schemas.microsoft.com/office/powerpoint/2010/main" val="225340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will answer this question by using data from a study done in Alberta Canada on hybridization between Rainbow Trait and native </a:t>
            </a:r>
            <a:r>
              <a:rPr lang="en-US" dirty="0" err="1"/>
              <a:t>Westslope</a:t>
            </a:r>
            <a:r>
              <a:rPr lang="en-US" dirty="0"/>
              <a:t> Cutthroat Trout.</a:t>
            </a:r>
          </a:p>
          <a:p>
            <a:r>
              <a:rPr lang="en-US" dirty="0"/>
              <a:t>As mentioned in this study, correctly identifying RT, WCT, and their hybrid offspring is extremely difficult in the field.</a:t>
            </a:r>
          </a:p>
          <a:p>
            <a:r>
              <a:rPr lang="en-US" dirty="0"/>
              <a:t>I will use statistical analysis and linear regression to find how viable identification using weight and elevation may be.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8361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The data contains 356 lines representing 356 fish. There are weight and elevation data for each one, as well as other metabolic statistics such as  oxygen consumption and enzyme levels.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 the fish ID column, By1 represents the site these fish were collected. 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There are 23 sites.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FA0F0-01AD-4863-B1AF-B0CFA11D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2" y="1988187"/>
            <a:ext cx="4688077" cy="272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 anticipate that I will find significant differences between weight, elevation, and genotype</a:t>
            </a:r>
          </a:p>
          <a:p>
            <a:r>
              <a:rPr lang="en-US" dirty="0"/>
              <a:t>These may not be significant enough on their own, but combined with a trained eye they may allow a quicker identification process</a:t>
            </a:r>
          </a:p>
          <a:p>
            <a:r>
              <a:rPr lang="en-US" dirty="0"/>
              <a:t>Although my results will be relevant to the watershed studied in Alberta, they will not be relevant to all populations of rainbow and </a:t>
            </a:r>
            <a:r>
              <a:rPr lang="en-US" dirty="0" err="1"/>
              <a:t>westslope</a:t>
            </a:r>
            <a:r>
              <a:rPr lang="en-US" dirty="0"/>
              <a:t> cutthroat trout.</a:t>
            </a:r>
          </a:p>
        </p:txBody>
      </p:sp>
    </p:spTree>
    <p:extLst>
      <p:ext uri="{BB962C8B-B14F-4D97-AF65-F5344CB8AC3E}">
        <p14:creationId xmlns:p14="http://schemas.microsoft.com/office/powerpoint/2010/main" val="252124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296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Using Elevation and Weight data to Ease Hybrid Fish Identification</vt:lpstr>
      <vt:lpstr>Which one is which?</vt:lpstr>
      <vt:lpstr>Motivation and Background</vt:lpstr>
      <vt:lpstr>Approach</vt:lpstr>
      <vt:lpstr>About the Data</vt:lpstr>
      <vt:lpstr>Anticipated Results</vt:lpstr>
    </vt:vector>
  </TitlesOfParts>
  <Company>University of Colorado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Sam Flaxman</dc:creator>
  <cp:lastModifiedBy>William Keenan</cp:lastModifiedBy>
  <cp:revision>12</cp:revision>
  <dcterms:created xsi:type="dcterms:W3CDTF">2015-03-02T05:00:33Z</dcterms:created>
  <dcterms:modified xsi:type="dcterms:W3CDTF">2019-04-08T19:24:06Z</dcterms:modified>
</cp:coreProperties>
</file>