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89" r:id="rId3"/>
    <p:sldId id="532" r:id="rId4"/>
    <p:sldId id="288" r:id="rId5"/>
    <p:sldId id="537" r:id="rId7"/>
    <p:sldId id="538" r:id="rId8"/>
    <p:sldId id="539" r:id="rId9"/>
    <p:sldId id="542" r:id="rId10"/>
    <p:sldId id="543" r:id="rId11"/>
    <p:sldId id="533" r:id="rId12"/>
    <p:sldId id="545" r:id="rId13"/>
    <p:sldId id="546" r:id="rId14"/>
    <p:sldId id="547" r:id="rId15"/>
    <p:sldId id="548" r:id="rId16"/>
    <p:sldId id="549" r:id="rId17"/>
    <p:sldId id="534" r:id="rId18"/>
    <p:sldId id="550" r:id="rId19"/>
    <p:sldId id="551" r:id="rId20"/>
    <p:sldId id="552" r:id="rId21"/>
    <p:sldId id="553" r:id="rId22"/>
    <p:sldId id="554" r:id="rId23"/>
    <p:sldId id="535" r:id="rId24"/>
    <p:sldId id="558" r:id="rId25"/>
    <p:sldId id="557" r:id="rId26"/>
    <p:sldId id="536" r:id="rId27"/>
    <p:sldId id="555" r:id="rId28"/>
    <p:sldId id="556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范冠斌" initials="范冠斌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99CC00"/>
    <a:srgbClr val="FF6709"/>
    <a:srgbClr val="FF5050"/>
    <a:srgbClr val="CC0000"/>
    <a:srgbClr val="FF7C80"/>
    <a:srgbClr val="CCECFF"/>
    <a:srgbClr val="B2D1C2"/>
    <a:srgbClr val="A4BAF5"/>
    <a:srgbClr val="C1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0" autoAdjust="0"/>
    <p:restoredTop sz="96340" autoAdjust="0"/>
  </p:normalViewPr>
  <p:slideViewPr>
    <p:cSldViewPr snapToGrid="0">
      <p:cViewPr varScale="1">
        <p:scale>
          <a:sx n="82" d="100"/>
          <a:sy n="82" d="100"/>
        </p:scale>
        <p:origin x="653" y="62"/>
      </p:cViewPr>
      <p:guideLst>
        <p:guide orient="horz" pos="2235"/>
        <p:guide pos="38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5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76089-367B-4907-AF28-46839B367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401704"/>
            <a:ext cx="9144000" cy="976313"/>
          </a:xfrm>
        </p:spPr>
        <p:txBody>
          <a:bodyPr anchor="ctr">
            <a:normAutofit/>
          </a:bodyPr>
          <a:lstStyle>
            <a:lvl1pPr algn="ctr">
              <a:defRPr sz="4400" b="1">
                <a:ln w="19050">
                  <a:solidFill>
                    <a:schemeClr val="bg1"/>
                  </a:solidFill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29000"/>
            <a:ext cx="9144000" cy="67705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ln w="3175">
                  <a:solidFill>
                    <a:schemeClr val="bg1"/>
                  </a:solidFill>
                </a:ln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1" y="377378"/>
            <a:ext cx="1414464" cy="470987"/>
          </a:xfrm>
          <a:prstGeom prst="rect">
            <a:avLst/>
          </a:prstGeom>
        </p:spPr>
      </p:pic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5641569"/>
            <a:ext cx="7315200" cy="486856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72767"/>
            <a:ext cx="10515600" cy="71792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874291"/>
            <a:ext cx="5157787" cy="63078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74291"/>
            <a:ext cx="5183188" cy="630784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13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27323"/>
            <a:ext cx="10515600" cy="132556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9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11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11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2494"/>
            <a:ext cx="10515600" cy="708194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10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1001949"/>
            <a:ext cx="2628900" cy="5175014"/>
          </a:xfrm>
        </p:spPr>
        <p:txBody>
          <a:bodyPr vert="eaVert"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001949"/>
            <a:ext cx="7734300" cy="5175014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10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 flipH="1">
            <a:off x="0" y="0"/>
            <a:ext cx="12192000" cy="6858000"/>
            <a:chOff x="0" y="0"/>
            <a:chExt cx="7269964" cy="6858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34982" cy="6858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34982" y="0"/>
              <a:ext cx="3634982" cy="6858000"/>
            </a:xfrm>
            <a:prstGeom prst="rect">
              <a:avLst/>
            </a:prstGeom>
          </p:spPr>
        </p:pic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990600"/>
            <a:ext cx="12192000" cy="586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05736" y="151451"/>
            <a:ext cx="657218" cy="657218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375905" y="324357"/>
            <a:ext cx="327358" cy="311586"/>
          </a:xfrm>
          <a:custGeom>
            <a:avLst/>
            <a:gdLst>
              <a:gd name="connsiteX0" fmla="*/ 39292 w 628651"/>
              <a:gd name="connsiteY0" fmla="*/ 479673 h 598363"/>
              <a:gd name="connsiteX1" fmla="*/ 69579 w 628651"/>
              <a:gd name="connsiteY1" fmla="*/ 500137 h 598363"/>
              <a:gd name="connsiteX2" fmla="*/ 100683 w 628651"/>
              <a:gd name="connsiteY2" fmla="*/ 514871 h 598363"/>
              <a:gd name="connsiteX3" fmla="*/ 26195 w 628651"/>
              <a:gd name="connsiteY3" fmla="*/ 585266 h 598363"/>
              <a:gd name="connsiteX4" fmla="*/ 22103 w 628651"/>
              <a:gd name="connsiteY4" fmla="*/ 592633 h 598363"/>
              <a:gd name="connsiteX5" fmla="*/ 16373 w 628651"/>
              <a:gd name="connsiteY5" fmla="*/ 595089 h 598363"/>
              <a:gd name="connsiteX6" fmla="*/ 15554 w 628651"/>
              <a:gd name="connsiteY6" fmla="*/ 595089 h 598363"/>
              <a:gd name="connsiteX7" fmla="*/ 13917 w 628651"/>
              <a:gd name="connsiteY7" fmla="*/ 594270 h 598363"/>
              <a:gd name="connsiteX8" fmla="*/ 13098 w 628651"/>
              <a:gd name="connsiteY8" fmla="*/ 593861 h 598363"/>
              <a:gd name="connsiteX9" fmla="*/ 12280 w 628651"/>
              <a:gd name="connsiteY9" fmla="*/ 593452 h 598363"/>
              <a:gd name="connsiteX10" fmla="*/ 11461 w 628651"/>
              <a:gd name="connsiteY10" fmla="*/ 586903 h 598363"/>
              <a:gd name="connsiteX11" fmla="*/ 15554 w 628651"/>
              <a:gd name="connsiteY11" fmla="*/ 579536 h 598363"/>
              <a:gd name="connsiteX12" fmla="*/ 548432 w 628651"/>
              <a:gd name="connsiteY12" fmla="*/ 445293 h 598363"/>
              <a:gd name="connsiteX13" fmla="*/ 617190 w 628651"/>
              <a:gd name="connsiteY13" fmla="*/ 548431 h 598363"/>
              <a:gd name="connsiteX14" fmla="*/ 618827 w 628651"/>
              <a:gd name="connsiteY14" fmla="*/ 573807 h 598363"/>
              <a:gd name="connsiteX15" fmla="*/ 601638 w 628651"/>
              <a:gd name="connsiteY15" fmla="*/ 593452 h 598363"/>
              <a:gd name="connsiteX16" fmla="*/ 583630 w 628651"/>
              <a:gd name="connsiteY16" fmla="*/ 598363 h 598363"/>
              <a:gd name="connsiteX17" fmla="*/ 554980 w 628651"/>
              <a:gd name="connsiteY17" fmla="*/ 582811 h 598363"/>
              <a:gd name="connsiteX18" fmla="*/ 505048 w 628651"/>
              <a:gd name="connsiteY18" fmla="*/ 469032 h 598363"/>
              <a:gd name="connsiteX19" fmla="*/ 528786 w 628651"/>
              <a:gd name="connsiteY19" fmla="*/ 458390 h 598363"/>
              <a:gd name="connsiteX20" fmla="*/ 548432 w 628651"/>
              <a:gd name="connsiteY20" fmla="*/ 445293 h 598363"/>
              <a:gd name="connsiteX21" fmla="*/ 507504 w 628651"/>
              <a:gd name="connsiteY21" fmla="*/ 347886 h 598363"/>
              <a:gd name="connsiteX22" fmla="*/ 510778 w 628651"/>
              <a:gd name="connsiteY22" fmla="*/ 355253 h 598363"/>
              <a:gd name="connsiteX23" fmla="*/ 515689 w 628651"/>
              <a:gd name="connsiteY23" fmla="*/ 365895 h 598363"/>
              <a:gd name="connsiteX24" fmla="*/ 515689 w 628651"/>
              <a:gd name="connsiteY24" fmla="*/ 374899 h 598363"/>
              <a:gd name="connsiteX25" fmla="*/ 521419 w 628651"/>
              <a:gd name="connsiteY25" fmla="*/ 378173 h 598363"/>
              <a:gd name="connsiteX26" fmla="*/ 529605 w 628651"/>
              <a:gd name="connsiteY26" fmla="*/ 397000 h 598363"/>
              <a:gd name="connsiteX27" fmla="*/ 528786 w 628651"/>
              <a:gd name="connsiteY27" fmla="*/ 405185 h 598363"/>
              <a:gd name="connsiteX28" fmla="*/ 534516 w 628651"/>
              <a:gd name="connsiteY28" fmla="*/ 408459 h 598363"/>
              <a:gd name="connsiteX29" fmla="*/ 542702 w 628651"/>
              <a:gd name="connsiteY29" fmla="*/ 424831 h 598363"/>
              <a:gd name="connsiteX30" fmla="*/ 543520 w 628651"/>
              <a:gd name="connsiteY30" fmla="*/ 427286 h 598363"/>
              <a:gd name="connsiteX31" fmla="*/ 520601 w 628651"/>
              <a:gd name="connsiteY31" fmla="*/ 443657 h 598363"/>
              <a:gd name="connsiteX32" fmla="*/ 495226 w 628651"/>
              <a:gd name="connsiteY32" fmla="*/ 454299 h 598363"/>
              <a:gd name="connsiteX33" fmla="*/ 492770 w 628651"/>
              <a:gd name="connsiteY33" fmla="*/ 451024 h 598363"/>
              <a:gd name="connsiteX34" fmla="*/ 483766 w 628651"/>
              <a:gd name="connsiteY34" fmla="*/ 436290 h 598363"/>
              <a:gd name="connsiteX35" fmla="*/ 483766 w 628651"/>
              <a:gd name="connsiteY35" fmla="*/ 429742 h 598363"/>
              <a:gd name="connsiteX36" fmla="*/ 477217 w 628651"/>
              <a:gd name="connsiteY36" fmla="*/ 424831 h 598363"/>
              <a:gd name="connsiteX37" fmla="*/ 464939 w 628651"/>
              <a:gd name="connsiteY37" fmla="*/ 407641 h 598363"/>
              <a:gd name="connsiteX38" fmla="*/ 464939 w 628651"/>
              <a:gd name="connsiteY38" fmla="*/ 401911 h 598363"/>
              <a:gd name="connsiteX39" fmla="*/ 459209 w 628651"/>
              <a:gd name="connsiteY39" fmla="*/ 397818 h 598363"/>
              <a:gd name="connsiteX40" fmla="*/ 452661 w 628651"/>
              <a:gd name="connsiteY40" fmla="*/ 387177 h 598363"/>
              <a:gd name="connsiteX41" fmla="*/ 448568 w 628651"/>
              <a:gd name="connsiteY41" fmla="*/ 380629 h 598363"/>
              <a:gd name="connsiteX42" fmla="*/ 478855 w 628651"/>
              <a:gd name="connsiteY42" fmla="*/ 367532 h 598363"/>
              <a:gd name="connsiteX43" fmla="*/ 479673 w 628651"/>
              <a:gd name="connsiteY43" fmla="*/ 367122 h 598363"/>
              <a:gd name="connsiteX44" fmla="*/ 480492 w 628651"/>
              <a:gd name="connsiteY44" fmla="*/ 366713 h 598363"/>
              <a:gd name="connsiteX45" fmla="*/ 481310 w 628651"/>
              <a:gd name="connsiteY45" fmla="*/ 366304 h 598363"/>
              <a:gd name="connsiteX46" fmla="*/ 482129 w 628651"/>
              <a:gd name="connsiteY46" fmla="*/ 365895 h 598363"/>
              <a:gd name="connsiteX47" fmla="*/ 507504 w 628651"/>
              <a:gd name="connsiteY47" fmla="*/ 347886 h 598363"/>
              <a:gd name="connsiteX48" fmla="*/ 509142 w 628651"/>
              <a:gd name="connsiteY48" fmla="*/ 298773 h 598363"/>
              <a:gd name="connsiteX49" fmla="*/ 628651 w 628651"/>
              <a:gd name="connsiteY49" fmla="*/ 298773 h 598363"/>
              <a:gd name="connsiteX50" fmla="*/ 628651 w 628651"/>
              <a:gd name="connsiteY50" fmla="*/ 420738 h 598363"/>
              <a:gd name="connsiteX51" fmla="*/ 567259 w 628651"/>
              <a:gd name="connsiteY51" fmla="*/ 420738 h 598363"/>
              <a:gd name="connsiteX52" fmla="*/ 566441 w 628651"/>
              <a:gd name="connsiteY52" fmla="*/ 419101 h 598363"/>
              <a:gd name="connsiteX53" fmla="*/ 566441 w 628651"/>
              <a:gd name="connsiteY53" fmla="*/ 416645 h 598363"/>
              <a:gd name="connsiteX54" fmla="*/ 557437 w 628651"/>
              <a:gd name="connsiteY54" fmla="*/ 397818 h 598363"/>
              <a:gd name="connsiteX55" fmla="*/ 554163 w 628651"/>
              <a:gd name="connsiteY55" fmla="*/ 392088 h 598363"/>
              <a:gd name="connsiteX56" fmla="*/ 552525 w 628651"/>
              <a:gd name="connsiteY56" fmla="*/ 386359 h 598363"/>
              <a:gd name="connsiteX57" fmla="*/ 544340 w 628651"/>
              <a:gd name="connsiteY57" fmla="*/ 367532 h 598363"/>
              <a:gd name="connsiteX58" fmla="*/ 541884 w 628651"/>
              <a:gd name="connsiteY58" fmla="*/ 365076 h 598363"/>
              <a:gd name="connsiteX59" fmla="*/ 540247 w 628651"/>
              <a:gd name="connsiteY59" fmla="*/ 362620 h 598363"/>
              <a:gd name="connsiteX60" fmla="*/ 539429 w 628651"/>
              <a:gd name="connsiteY60" fmla="*/ 360165 h 598363"/>
              <a:gd name="connsiteX61" fmla="*/ 538201 w 628651"/>
              <a:gd name="connsiteY61" fmla="*/ 357300 h 598363"/>
              <a:gd name="connsiteX62" fmla="*/ 537791 w 628651"/>
              <a:gd name="connsiteY62" fmla="*/ 355253 h 598363"/>
              <a:gd name="connsiteX63" fmla="*/ 530424 w 628651"/>
              <a:gd name="connsiteY63" fmla="*/ 338064 h 598363"/>
              <a:gd name="connsiteX64" fmla="*/ 526332 w 628651"/>
              <a:gd name="connsiteY64" fmla="*/ 332334 h 598363"/>
              <a:gd name="connsiteX65" fmla="*/ 523876 w 628651"/>
              <a:gd name="connsiteY65" fmla="*/ 325785 h 598363"/>
              <a:gd name="connsiteX66" fmla="*/ 517328 w 628651"/>
              <a:gd name="connsiteY66" fmla="*/ 312689 h 598363"/>
              <a:gd name="connsiteX67" fmla="*/ 509142 w 628651"/>
              <a:gd name="connsiteY67" fmla="*/ 298773 h 598363"/>
              <a:gd name="connsiteX68" fmla="*/ 261120 w 628651"/>
              <a:gd name="connsiteY68" fmla="*/ 298773 h 598363"/>
              <a:gd name="connsiteX69" fmla="*/ 374898 w 628651"/>
              <a:gd name="connsiteY69" fmla="*/ 298773 h 598363"/>
              <a:gd name="connsiteX70" fmla="*/ 419919 w 628651"/>
              <a:gd name="connsiteY70" fmla="*/ 382266 h 598363"/>
              <a:gd name="connsiteX71" fmla="*/ 424011 w 628651"/>
              <a:gd name="connsiteY71" fmla="*/ 387177 h 598363"/>
              <a:gd name="connsiteX72" fmla="*/ 426467 w 628651"/>
              <a:gd name="connsiteY72" fmla="*/ 394544 h 598363"/>
              <a:gd name="connsiteX73" fmla="*/ 437927 w 628651"/>
              <a:gd name="connsiteY73" fmla="*/ 411734 h 598363"/>
              <a:gd name="connsiteX74" fmla="*/ 442020 w 628651"/>
              <a:gd name="connsiteY74" fmla="*/ 415826 h 598363"/>
              <a:gd name="connsiteX75" fmla="*/ 444475 w 628651"/>
              <a:gd name="connsiteY75" fmla="*/ 420738 h 598363"/>
              <a:gd name="connsiteX76" fmla="*/ 189905 w 628651"/>
              <a:gd name="connsiteY76" fmla="*/ 420738 h 598363"/>
              <a:gd name="connsiteX77" fmla="*/ 0 w 628651"/>
              <a:gd name="connsiteY77" fmla="*/ 298773 h 598363"/>
              <a:gd name="connsiteX78" fmla="*/ 108868 w 628651"/>
              <a:gd name="connsiteY78" fmla="*/ 298773 h 598363"/>
              <a:gd name="connsiteX79" fmla="*/ 37654 w 628651"/>
              <a:gd name="connsiteY79" fmla="*/ 420738 h 598363"/>
              <a:gd name="connsiteX80" fmla="*/ 0 w 628651"/>
              <a:gd name="connsiteY80" fmla="*/ 420738 h 598363"/>
              <a:gd name="connsiteX81" fmla="*/ 186632 w 628651"/>
              <a:gd name="connsiteY81" fmla="*/ 212825 h 598363"/>
              <a:gd name="connsiteX82" fmla="*/ 257846 w 628651"/>
              <a:gd name="connsiteY82" fmla="*/ 254571 h 598363"/>
              <a:gd name="connsiteX83" fmla="*/ 117055 w 628651"/>
              <a:gd name="connsiteY83" fmla="*/ 497682 h 598363"/>
              <a:gd name="connsiteX84" fmla="*/ 113781 w 628651"/>
              <a:gd name="connsiteY84" fmla="*/ 503412 h 598363"/>
              <a:gd name="connsiteX85" fmla="*/ 77764 w 628651"/>
              <a:gd name="connsiteY85" fmla="*/ 485404 h 598363"/>
              <a:gd name="connsiteX86" fmla="*/ 43385 w 628651"/>
              <a:gd name="connsiteY86" fmla="*/ 461666 h 598363"/>
              <a:gd name="connsiteX87" fmla="*/ 44204 w 628651"/>
              <a:gd name="connsiteY87" fmla="*/ 459210 h 598363"/>
              <a:gd name="connsiteX88" fmla="*/ 45840 w 628651"/>
              <a:gd name="connsiteY88" fmla="*/ 456754 h 598363"/>
              <a:gd name="connsiteX89" fmla="*/ 233290 w 628651"/>
              <a:gd name="connsiteY89" fmla="*/ 133424 h 598363"/>
              <a:gd name="connsiteX90" fmla="*/ 304503 w 628651"/>
              <a:gd name="connsiteY90" fmla="*/ 174352 h 598363"/>
              <a:gd name="connsiteX91" fmla="*/ 301230 w 628651"/>
              <a:gd name="connsiteY91" fmla="*/ 180082 h 598363"/>
              <a:gd name="connsiteX92" fmla="*/ 302048 w 628651"/>
              <a:gd name="connsiteY92" fmla="*/ 180900 h 598363"/>
              <a:gd name="connsiteX93" fmla="*/ 304094 w 628651"/>
              <a:gd name="connsiteY93" fmla="*/ 184175 h 598363"/>
              <a:gd name="connsiteX94" fmla="*/ 303685 w 628651"/>
              <a:gd name="connsiteY94" fmla="*/ 187449 h 598363"/>
              <a:gd name="connsiteX95" fmla="*/ 299593 w 628651"/>
              <a:gd name="connsiteY95" fmla="*/ 189904 h 598363"/>
              <a:gd name="connsiteX96" fmla="*/ 296318 w 628651"/>
              <a:gd name="connsiteY96" fmla="*/ 189904 h 598363"/>
              <a:gd name="connsiteX97" fmla="*/ 295499 w 628651"/>
              <a:gd name="connsiteY97" fmla="*/ 189086 h 598363"/>
              <a:gd name="connsiteX98" fmla="*/ 293044 w 628651"/>
              <a:gd name="connsiteY98" fmla="*/ 193179 h 598363"/>
              <a:gd name="connsiteX99" fmla="*/ 293862 w 628651"/>
              <a:gd name="connsiteY99" fmla="*/ 193179 h 598363"/>
              <a:gd name="connsiteX100" fmla="*/ 296318 w 628651"/>
              <a:gd name="connsiteY100" fmla="*/ 199727 h 598363"/>
              <a:gd name="connsiteX101" fmla="*/ 292226 w 628651"/>
              <a:gd name="connsiteY101" fmla="*/ 202183 h 598363"/>
              <a:gd name="connsiteX102" fmla="*/ 289770 w 628651"/>
              <a:gd name="connsiteY102" fmla="*/ 201364 h 598363"/>
              <a:gd name="connsiteX103" fmla="*/ 288951 w 628651"/>
              <a:gd name="connsiteY103" fmla="*/ 200546 h 598363"/>
              <a:gd name="connsiteX104" fmla="*/ 284039 w 628651"/>
              <a:gd name="connsiteY104" fmla="*/ 209550 h 598363"/>
              <a:gd name="connsiteX105" fmla="*/ 284858 w 628651"/>
              <a:gd name="connsiteY105" fmla="*/ 210368 h 598363"/>
              <a:gd name="connsiteX106" fmla="*/ 286495 w 628651"/>
              <a:gd name="connsiteY106" fmla="*/ 216098 h 598363"/>
              <a:gd name="connsiteX107" fmla="*/ 282403 w 628651"/>
              <a:gd name="connsiteY107" fmla="*/ 218554 h 598363"/>
              <a:gd name="connsiteX108" fmla="*/ 279947 w 628651"/>
              <a:gd name="connsiteY108" fmla="*/ 217735 h 598363"/>
              <a:gd name="connsiteX109" fmla="*/ 279129 w 628651"/>
              <a:gd name="connsiteY109" fmla="*/ 217735 h 598363"/>
              <a:gd name="connsiteX110" fmla="*/ 276673 w 628651"/>
              <a:gd name="connsiteY110" fmla="*/ 221828 h 598363"/>
              <a:gd name="connsiteX111" fmla="*/ 277491 w 628651"/>
              <a:gd name="connsiteY111" fmla="*/ 222647 h 598363"/>
              <a:gd name="connsiteX112" fmla="*/ 279129 w 628651"/>
              <a:gd name="connsiteY112" fmla="*/ 229195 h 598363"/>
              <a:gd name="connsiteX113" fmla="*/ 275854 w 628651"/>
              <a:gd name="connsiteY113" fmla="*/ 231651 h 598363"/>
              <a:gd name="connsiteX114" fmla="*/ 275035 w 628651"/>
              <a:gd name="connsiteY114" fmla="*/ 231651 h 598363"/>
              <a:gd name="connsiteX115" fmla="*/ 273399 w 628651"/>
              <a:gd name="connsiteY115" fmla="*/ 230832 h 598363"/>
              <a:gd name="connsiteX116" fmla="*/ 272580 w 628651"/>
              <a:gd name="connsiteY116" fmla="*/ 230014 h 598363"/>
              <a:gd name="connsiteX117" fmla="*/ 270125 w 628651"/>
              <a:gd name="connsiteY117" fmla="*/ 233288 h 598363"/>
              <a:gd name="connsiteX118" fmla="*/ 266850 w 628651"/>
              <a:gd name="connsiteY118" fmla="*/ 239018 h 598363"/>
              <a:gd name="connsiteX119" fmla="*/ 195636 w 628651"/>
              <a:gd name="connsiteY119" fmla="*/ 198090 h 598363"/>
              <a:gd name="connsiteX120" fmla="*/ 198910 w 628651"/>
              <a:gd name="connsiteY120" fmla="*/ 192360 h 598363"/>
              <a:gd name="connsiteX121" fmla="*/ 201365 w 628651"/>
              <a:gd name="connsiteY121" fmla="*/ 189086 h 598363"/>
              <a:gd name="connsiteX122" fmla="*/ 200547 w 628651"/>
              <a:gd name="connsiteY122" fmla="*/ 188267 h 598363"/>
              <a:gd name="connsiteX123" fmla="*/ 198092 w 628651"/>
              <a:gd name="connsiteY123" fmla="*/ 184993 h 598363"/>
              <a:gd name="connsiteX124" fmla="*/ 198910 w 628651"/>
              <a:gd name="connsiteY124" fmla="*/ 181719 h 598363"/>
              <a:gd name="connsiteX125" fmla="*/ 202184 w 628651"/>
              <a:gd name="connsiteY125" fmla="*/ 179263 h 598363"/>
              <a:gd name="connsiteX126" fmla="*/ 204640 w 628651"/>
              <a:gd name="connsiteY126" fmla="*/ 180082 h 598363"/>
              <a:gd name="connsiteX127" fmla="*/ 205459 w 628651"/>
              <a:gd name="connsiteY127" fmla="*/ 180082 h 598363"/>
              <a:gd name="connsiteX128" fmla="*/ 207914 w 628651"/>
              <a:gd name="connsiteY128" fmla="*/ 176808 h 598363"/>
              <a:gd name="connsiteX129" fmla="*/ 207096 w 628651"/>
              <a:gd name="connsiteY129" fmla="*/ 175989 h 598363"/>
              <a:gd name="connsiteX130" fmla="*/ 205459 w 628651"/>
              <a:gd name="connsiteY130" fmla="*/ 169441 h 598363"/>
              <a:gd name="connsiteX131" fmla="*/ 209552 w 628651"/>
              <a:gd name="connsiteY131" fmla="*/ 166985 h 598363"/>
              <a:gd name="connsiteX132" fmla="*/ 210370 w 628651"/>
              <a:gd name="connsiteY132" fmla="*/ 167803 h 598363"/>
              <a:gd name="connsiteX133" fmla="*/ 212007 w 628651"/>
              <a:gd name="connsiteY133" fmla="*/ 167803 h 598363"/>
              <a:gd name="connsiteX134" fmla="*/ 212825 w 628651"/>
              <a:gd name="connsiteY134" fmla="*/ 168622 h 598363"/>
              <a:gd name="connsiteX135" fmla="*/ 217737 w 628651"/>
              <a:gd name="connsiteY135" fmla="*/ 159618 h 598363"/>
              <a:gd name="connsiteX136" fmla="*/ 216919 w 628651"/>
              <a:gd name="connsiteY136" fmla="*/ 159618 h 598363"/>
              <a:gd name="connsiteX137" fmla="*/ 215281 w 628651"/>
              <a:gd name="connsiteY137" fmla="*/ 153069 h 598363"/>
              <a:gd name="connsiteX138" fmla="*/ 218556 w 628651"/>
              <a:gd name="connsiteY138" fmla="*/ 150614 h 598363"/>
              <a:gd name="connsiteX139" fmla="*/ 221011 w 628651"/>
              <a:gd name="connsiteY139" fmla="*/ 151432 h 598363"/>
              <a:gd name="connsiteX140" fmla="*/ 221829 w 628651"/>
              <a:gd name="connsiteY140" fmla="*/ 152251 h 598363"/>
              <a:gd name="connsiteX141" fmla="*/ 224286 w 628651"/>
              <a:gd name="connsiteY141" fmla="*/ 147340 h 598363"/>
              <a:gd name="connsiteX142" fmla="*/ 223467 w 628651"/>
              <a:gd name="connsiteY142" fmla="*/ 146521 h 598363"/>
              <a:gd name="connsiteX143" fmla="*/ 221011 w 628651"/>
              <a:gd name="connsiteY143" fmla="*/ 143656 h 598363"/>
              <a:gd name="connsiteX144" fmla="*/ 221829 w 628651"/>
              <a:gd name="connsiteY144" fmla="*/ 140791 h 598363"/>
              <a:gd name="connsiteX145" fmla="*/ 225923 w 628651"/>
              <a:gd name="connsiteY145" fmla="*/ 138335 h 598363"/>
              <a:gd name="connsiteX146" fmla="*/ 229196 w 628651"/>
              <a:gd name="connsiteY146" fmla="*/ 138335 h 598363"/>
              <a:gd name="connsiteX147" fmla="*/ 230015 w 628651"/>
              <a:gd name="connsiteY147" fmla="*/ 139154 h 598363"/>
              <a:gd name="connsiteX148" fmla="*/ 271762 w 628651"/>
              <a:gd name="connsiteY148" fmla="*/ 101500 h 598363"/>
              <a:gd name="connsiteX149" fmla="*/ 288951 w 628651"/>
              <a:gd name="connsiteY149" fmla="*/ 105593 h 598363"/>
              <a:gd name="connsiteX150" fmla="*/ 299593 w 628651"/>
              <a:gd name="connsiteY150" fmla="*/ 111323 h 598363"/>
              <a:gd name="connsiteX151" fmla="*/ 316372 w 628651"/>
              <a:gd name="connsiteY151" fmla="*/ 133015 h 598363"/>
              <a:gd name="connsiteX152" fmla="*/ 312689 w 628651"/>
              <a:gd name="connsiteY152" fmla="*/ 160436 h 598363"/>
              <a:gd name="connsiteX153" fmla="*/ 241475 w 628651"/>
              <a:gd name="connsiteY153" fmla="*/ 119509 h 598363"/>
              <a:gd name="connsiteX154" fmla="*/ 271762 w 628651"/>
              <a:gd name="connsiteY154" fmla="*/ 101500 h 598363"/>
              <a:gd name="connsiteX155" fmla="*/ 287314 w 628651"/>
              <a:gd name="connsiteY155" fmla="*/ 0 h 598363"/>
              <a:gd name="connsiteX156" fmla="*/ 301230 w 628651"/>
              <a:gd name="connsiteY156" fmla="*/ 5730 h 598363"/>
              <a:gd name="connsiteX157" fmla="*/ 330288 w 628651"/>
              <a:gd name="connsiteY157" fmla="*/ 48295 h 598363"/>
              <a:gd name="connsiteX158" fmla="*/ 393317 w 628651"/>
              <a:gd name="connsiteY158" fmla="*/ 147749 h 598363"/>
              <a:gd name="connsiteX159" fmla="*/ 453480 w 628651"/>
              <a:gd name="connsiteY159" fmla="*/ 249659 h 598363"/>
              <a:gd name="connsiteX160" fmla="*/ 477628 w 628651"/>
              <a:gd name="connsiteY160" fmla="*/ 293861 h 598363"/>
              <a:gd name="connsiteX161" fmla="*/ 493180 w 628651"/>
              <a:gd name="connsiteY161" fmla="*/ 322510 h 598363"/>
              <a:gd name="connsiteX162" fmla="*/ 499319 w 628651"/>
              <a:gd name="connsiteY162" fmla="*/ 333970 h 598363"/>
              <a:gd name="connsiteX163" fmla="*/ 494408 w 628651"/>
              <a:gd name="connsiteY163" fmla="*/ 337244 h 598363"/>
              <a:gd name="connsiteX164" fmla="*/ 474763 w 628651"/>
              <a:gd name="connsiteY164" fmla="*/ 350341 h 598363"/>
              <a:gd name="connsiteX165" fmla="*/ 473944 w 628651"/>
              <a:gd name="connsiteY165" fmla="*/ 350341 h 598363"/>
              <a:gd name="connsiteX166" fmla="*/ 472307 w 628651"/>
              <a:gd name="connsiteY166" fmla="*/ 351160 h 598363"/>
              <a:gd name="connsiteX167" fmla="*/ 469851 w 628651"/>
              <a:gd name="connsiteY167" fmla="*/ 352797 h 598363"/>
              <a:gd name="connsiteX168" fmla="*/ 446113 w 628651"/>
              <a:gd name="connsiteY168" fmla="*/ 364257 h 598363"/>
              <a:gd name="connsiteX169" fmla="*/ 440383 w 628651"/>
              <a:gd name="connsiteY169" fmla="*/ 366712 h 598363"/>
              <a:gd name="connsiteX170" fmla="*/ 393726 w 628651"/>
              <a:gd name="connsiteY170" fmla="*/ 281583 h 598363"/>
              <a:gd name="connsiteX171" fmla="*/ 327832 w 628651"/>
              <a:gd name="connsiteY171" fmla="*/ 138745 h 598363"/>
              <a:gd name="connsiteX172" fmla="*/ 277491 w 628651"/>
              <a:gd name="connsiteY172" fmla="*/ 20464 h 598363"/>
              <a:gd name="connsiteX173" fmla="*/ 283222 w 628651"/>
              <a:gd name="connsiteY173" fmla="*/ 818 h 598363"/>
              <a:gd name="connsiteX174" fmla="*/ 287314 w 628651"/>
              <a:gd name="connsiteY174" fmla="*/ 0 h 59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628651" h="598363">
                <a:moveTo>
                  <a:pt x="39292" y="479673"/>
                </a:moveTo>
                <a:cubicBezTo>
                  <a:pt x="50206" y="487858"/>
                  <a:pt x="60301" y="494680"/>
                  <a:pt x="69579" y="500137"/>
                </a:cubicBezTo>
                <a:cubicBezTo>
                  <a:pt x="78856" y="505594"/>
                  <a:pt x="89224" y="510505"/>
                  <a:pt x="100683" y="514871"/>
                </a:cubicBezTo>
                <a:lnTo>
                  <a:pt x="26195" y="585266"/>
                </a:lnTo>
                <a:lnTo>
                  <a:pt x="22103" y="592633"/>
                </a:lnTo>
                <a:cubicBezTo>
                  <a:pt x="21557" y="594270"/>
                  <a:pt x="19646" y="595089"/>
                  <a:pt x="16373" y="595089"/>
                </a:cubicBezTo>
                <a:lnTo>
                  <a:pt x="15554" y="595089"/>
                </a:lnTo>
                <a:cubicBezTo>
                  <a:pt x="14462" y="595089"/>
                  <a:pt x="13917" y="594816"/>
                  <a:pt x="13917" y="594270"/>
                </a:cubicBezTo>
                <a:cubicBezTo>
                  <a:pt x="13371" y="594270"/>
                  <a:pt x="13098" y="594134"/>
                  <a:pt x="13098" y="593861"/>
                </a:cubicBezTo>
                <a:cubicBezTo>
                  <a:pt x="13098" y="593588"/>
                  <a:pt x="12825" y="593452"/>
                  <a:pt x="12280" y="593452"/>
                </a:cubicBezTo>
                <a:cubicBezTo>
                  <a:pt x="10642" y="591815"/>
                  <a:pt x="10370" y="589632"/>
                  <a:pt x="11461" y="586903"/>
                </a:cubicBezTo>
                <a:lnTo>
                  <a:pt x="15554" y="579536"/>
                </a:lnTo>
                <a:close/>
                <a:moveTo>
                  <a:pt x="548432" y="445293"/>
                </a:moveTo>
                <a:lnTo>
                  <a:pt x="617190" y="548431"/>
                </a:lnTo>
                <a:cubicBezTo>
                  <a:pt x="621556" y="556617"/>
                  <a:pt x="622102" y="565075"/>
                  <a:pt x="618827" y="573807"/>
                </a:cubicBezTo>
                <a:cubicBezTo>
                  <a:pt x="615553" y="582538"/>
                  <a:pt x="609823" y="589086"/>
                  <a:pt x="601638" y="593452"/>
                </a:cubicBezTo>
                <a:cubicBezTo>
                  <a:pt x="595635" y="596726"/>
                  <a:pt x="589633" y="598363"/>
                  <a:pt x="583630" y="598363"/>
                </a:cubicBezTo>
                <a:cubicBezTo>
                  <a:pt x="571079" y="598363"/>
                  <a:pt x="561529" y="593179"/>
                  <a:pt x="554980" y="582811"/>
                </a:cubicBezTo>
                <a:lnTo>
                  <a:pt x="505048" y="469032"/>
                </a:lnTo>
                <a:cubicBezTo>
                  <a:pt x="516508" y="464120"/>
                  <a:pt x="524421" y="460573"/>
                  <a:pt x="528786" y="458390"/>
                </a:cubicBezTo>
                <a:cubicBezTo>
                  <a:pt x="539155" y="451842"/>
                  <a:pt x="545703" y="447476"/>
                  <a:pt x="548432" y="445293"/>
                </a:cubicBezTo>
                <a:close/>
                <a:moveTo>
                  <a:pt x="507504" y="347886"/>
                </a:moveTo>
                <a:lnTo>
                  <a:pt x="510778" y="355253"/>
                </a:lnTo>
                <a:lnTo>
                  <a:pt x="515689" y="365895"/>
                </a:lnTo>
                <a:lnTo>
                  <a:pt x="515689" y="374899"/>
                </a:lnTo>
                <a:lnTo>
                  <a:pt x="521419" y="378173"/>
                </a:lnTo>
                <a:lnTo>
                  <a:pt x="529605" y="397000"/>
                </a:lnTo>
                <a:lnTo>
                  <a:pt x="528786" y="405185"/>
                </a:lnTo>
                <a:lnTo>
                  <a:pt x="534516" y="408459"/>
                </a:lnTo>
                <a:lnTo>
                  <a:pt x="542702" y="424831"/>
                </a:lnTo>
                <a:lnTo>
                  <a:pt x="543520" y="427286"/>
                </a:lnTo>
                <a:cubicBezTo>
                  <a:pt x="535335" y="434381"/>
                  <a:pt x="527695" y="439838"/>
                  <a:pt x="520601" y="443657"/>
                </a:cubicBezTo>
                <a:lnTo>
                  <a:pt x="495226" y="454299"/>
                </a:lnTo>
                <a:lnTo>
                  <a:pt x="492770" y="451024"/>
                </a:lnTo>
                <a:lnTo>
                  <a:pt x="483766" y="436290"/>
                </a:lnTo>
                <a:lnTo>
                  <a:pt x="483766" y="429742"/>
                </a:lnTo>
                <a:lnTo>
                  <a:pt x="477217" y="424831"/>
                </a:lnTo>
                <a:lnTo>
                  <a:pt x="464939" y="407641"/>
                </a:lnTo>
                <a:lnTo>
                  <a:pt x="464939" y="401911"/>
                </a:lnTo>
                <a:lnTo>
                  <a:pt x="459209" y="397818"/>
                </a:lnTo>
                <a:lnTo>
                  <a:pt x="452661" y="387177"/>
                </a:lnTo>
                <a:lnTo>
                  <a:pt x="448568" y="380629"/>
                </a:lnTo>
                <a:cubicBezTo>
                  <a:pt x="454571" y="379537"/>
                  <a:pt x="464666" y="375172"/>
                  <a:pt x="478855" y="367532"/>
                </a:cubicBezTo>
                <a:cubicBezTo>
                  <a:pt x="479400" y="367532"/>
                  <a:pt x="479673" y="367395"/>
                  <a:pt x="479673" y="367122"/>
                </a:cubicBezTo>
                <a:cubicBezTo>
                  <a:pt x="479673" y="366850"/>
                  <a:pt x="479946" y="366713"/>
                  <a:pt x="480492" y="366713"/>
                </a:cubicBezTo>
                <a:cubicBezTo>
                  <a:pt x="481038" y="366713"/>
                  <a:pt x="481310" y="366577"/>
                  <a:pt x="481310" y="366304"/>
                </a:cubicBezTo>
                <a:cubicBezTo>
                  <a:pt x="481310" y="366031"/>
                  <a:pt x="481583" y="365895"/>
                  <a:pt x="482129" y="365895"/>
                </a:cubicBezTo>
                <a:cubicBezTo>
                  <a:pt x="495772" y="358801"/>
                  <a:pt x="504230" y="352798"/>
                  <a:pt x="507504" y="347886"/>
                </a:cubicBezTo>
                <a:close/>
                <a:moveTo>
                  <a:pt x="509142" y="298773"/>
                </a:moveTo>
                <a:lnTo>
                  <a:pt x="628651" y="298773"/>
                </a:lnTo>
                <a:lnTo>
                  <a:pt x="628651" y="420738"/>
                </a:lnTo>
                <a:lnTo>
                  <a:pt x="567259" y="420738"/>
                </a:lnTo>
                <a:lnTo>
                  <a:pt x="566441" y="419101"/>
                </a:lnTo>
                <a:cubicBezTo>
                  <a:pt x="566441" y="418009"/>
                  <a:pt x="566441" y="417191"/>
                  <a:pt x="566441" y="416645"/>
                </a:cubicBezTo>
                <a:lnTo>
                  <a:pt x="557437" y="397818"/>
                </a:lnTo>
                <a:cubicBezTo>
                  <a:pt x="555800" y="394544"/>
                  <a:pt x="554708" y="392634"/>
                  <a:pt x="554163" y="392088"/>
                </a:cubicBezTo>
                <a:cubicBezTo>
                  <a:pt x="554163" y="390451"/>
                  <a:pt x="553617" y="388542"/>
                  <a:pt x="552525" y="386359"/>
                </a:cubicBezTo>
                <a:lnTo>
                  <a:pt x="544340" y="367532"/>
                </a:lnTo>
                <a:cubicBezTo>
                  <a:pt x="543795" y="366986"/>
                  <a:pt x="542976" y="366168"/>
                  <a:pt x="541884" y="365076"/>
                </a:cubicBezTo>
                <a:cubicBezTo>
                  <a:pt x="540793" y="363985"/>
                  <a:pt x="540247" y="363166"/>
                  <a:pt x="540247" y="362620"/>
                </a:cubicBezTo>
                <a:cubicBezTo>
                  <a:pt x="540247" y="362075"/>
                  <a:pt x="539974" y="361256"/>
                  <a:pt x="539429" y="360165"/>
                </a:cubicBezTo>
                <a:cubicBezTo>
                  <a:pt x="538883" y="359074"/>
                  <a:pt x="538474" y="358118"/>
                  <a:pt x="538201" y="357300"/>
                </a:cubicBezTo>
                <a:cubicBezTo>
                  <a:pt x="537928" y="356481"/>
                  <a:pt x="537791" y="355799"/>
                  <a:pt x="537791" y="355253"/>
                </a:cubicBezTo>
                <a:lnTo>
                  <a:pt x="530424" y="338064"/>
                </a:lnTo>
                <a:cubicBezTo>
                  <a:pt x="528242" y="334790"/>
                  <a:pt x="526878" y="332880"/>
                  <a:pt x="526332" y="332334"/>
                </a:cubicBezTo>
                <a:cubicBezTo>
                  <a:pt x="525240" y="329060"/>
                  <a:pt x="524422" y="326877"/>
                  <a:pt x="523876" y="325785"/>
                </a:cubicBezTo>
                <a:lnTo>
                  <a:pt x="517328" y="312689"/>
                </a:lnTo>
                <a:cubicBezTo>
                  <a:pt x="514053" y="307232"/>
                  <a:pt x="511325" y="302593"/>
                  <a:pt x="509142" y="298773"/>
                </a:cubicBezTo>
                <a:close/>
                <a:moveTo>
                  <a:pt x="261120" y="298773"/>
                </a:moveTo>
                <a:lnTo>
                  <a:pt x="374898" y="298773"/>
                </a:lnTo>
                <a:cubicBezTo>
                  <a:pt x="404912" y="352798"/>
                  <a:pt x="419919" y="380629"/>
                  <a:pt x="419919" y="382266"/>
                </a:cubicBezTo>
                <a:cubicBezTo>
                  <a:pt x="421556" y="384994"/>
                  <a:pt x="422920" y="386631"/>
                  <a:pt x="424011" y="387177"/>
                </a:cubicBezTo>
                <a:lnTo>
                  <a:pt x="426467" y="394544"/>
                </a:lnTo>
                <a:lnTo>
                  <a:pt x="437927" y="411734"/>
                </a:lnTo>
                <a:lnTo>
                  <a:pt x="442020" y="415826"/>
                </a:lnTo>
                <a:lnTo>
                  <a:pt x="444475" y="420738"/>
                </a:lnTo>
                <a:lnTo>
                  <a:pt x="189905" y="420738"/>
                </a:lnTo>
                <a:close/>
                <a:moveTo>
                  <a:pt x="0" y="298773"/>
                </a:moveTo>
                <a:lnTo>
                  <a:pt x="108868" y="298773"/>
                </a:lnTo>
                <a:lnTo>
                  <a:pt x="37654" y="420738"/>
                </a:lnTo>
                <a:lnTo>
                  <a:pt x="0" y="420738"/>
                </a:lnTo>
                <a:close/>
                <a:moveTo>
                  <a:pt x="186632" y="212825"/>
                </a:moveTo>
                <a:lnTo>
                  <a:pt x="257846" y="254571"/>
                </a:lnTo>
                <a:lnTo>
                  <a:pt x="117055" y="497682"/>
                </a:lnTo>
                <a:lnTo>
                  <a:pt x="113781" y="503412"/>
                </a:lnTo>
                <a:cubicBezTo>
                  <a:pt x="103958" y="499592"/>
                  <a:pt x="91952" y="493589"/>
                  <a:pt x="77764" y="485404"/>
                </a:cubicBezTo>
                <a:cubicBezTo>
                  <a:pt x="63576" y="476127"/>
                  <a:pt x="52116" y="468214"/>
                  <a:pt x="43385" y="461666"/>
                </a:cubicBezTo>
                <a:lnTo>
                  <a:pt x="44204" y="459210"/>
                </a:lnTo>
                <a:lnTo>
                  <a:pt x="45840" y="456754"/>
                </a:lnTo>
                <a:close/>
                <a:moveTo>
                  <a:pt x="233290" y="133424"/>
                </a:moveTo>
                <a:lnTo>
                  <a:pt x="304503" y="174352"/>
                </a:lnTo>
                <a:lnTo>
                  <a:pt x="301230" y="180082"/>
                </a:lnTo>
                <a:lnTo>
                  <a:pt x="302048" y="180900"/>
                </a:lnTo>
                <a:cubicBezTo>
                  <a:pt x="303139" y="181446"/>
                  <a:pt x="303821" y="182537"/>
                  <a:pt x="304094" y="184175"/>
                </a:cubicBezTo>
                <a:cubicBezTo>
                  <a:pt x="304367" y="185812"/>
                  <a:pt x="304231" y="186903"/>
                  <a:pt x="303685" y="187449"/>
                </a:cubicBezTo>
                <a:cubicBezTo>
                  <a:pt x="303139" y="189086"/>
                  <a:pt x="301775" y="189904"/>
                  <a:pt x="299593" y="189904"/>
                </a:cubicBezTo>
                <a:lnTo>
                  <a:pt x="296318" y="189904"/>
                </a:lnTo>
                <a:lnTo>
                  <a:pt x="295499" y="189086"/>
                </a:lnTo>
                <a:lnTo>
                  <a:pt x="293044" y="193179"/>
                </a:lnTo>
                <a:lnTo>
                  <a:pt x="293862" y="193179"/>
                </a:lnTo>
                <a:cubicBezTo>
                  <a:pt x="296591" y="194816"/>
                  <a:pt x="297410" y="196999"/>
                  <a:pt x="296318" y="199727"/>
                </a:cubicBezTo>
                <a:cubicBezTo>
                  <a:pt x="294681" y="201364"/>
                  <a:pt x="293317" y="202183"/>
                  <a:pt x="292226" y="202183"/>
                </a:cubicBezTo>
                <a:cubicBezTo>
                  <a:pt x="291134" y="202183"/>
                  <a:pt x="290315" y="201910"/>
                  <a:pt x="289770" y="201364"/>
                </a:cubicBezTo>
                <a:lnTo>
                  <a:pt x="288951" y="200546"/>
                </a:lnTo>
                <a:lnTo>
                  <a:pt x="284039" y="209550"/>
                </a:lnTo>
                <a:lnTo>
                  <a:pt x="284858" y="210368"/>
                </a:lnTo>
                <a:cubicBezTo>
                  <a:pt x="287041" y="211460"/>
                  <a:pt x="287587" y="213370"/>
                  <a:pt x="286495" y="216098"/>
                </a:cubicBezTo>
                <a:cubicBezTo>
                  <a:pt x="285404" y="217735"/>
                  <a:pt x="284039" y="218554"/>
                  <a:pt x="282403" y="218554"/>
                </a:cubicBezTo>
                <a:cubicBezTo>
                  <a:pt x="281311" y="218554"/>
                  <a:pt x="280493" y="218281"/>
                  <a:pt x="279947" y="217735"/>
                </a:cubicBezTo>
                <a:lnTo>
                  <a:pt x="279129" y="217735"/>
                </a:lnTo>
                <a:lnTo>
                  <a:pt x="276673" y="221828"/>
                </a:lnTo>
                <a:lnTo>
                  <a:pt x="277491" y="222647"/>
                </a:lnTo>
                <a:cubicBezTo>
                  <a:pt x="280220" y="224284"/>
                  <a:pt x="280766" y="226467"/>
                  <a:pt x="279129" y="229195"/>
                </a:cubicBezTo>
                <a:cubicBezTo>
                  <a:pt x="278583" y="230832"/>
                  <a:pt x="277491" y="231651"/>
                  <a:pt x="275854" y="231651"/>
                </a:cubicBezTo>
                <a:cubicBezTo>
                  <a:pt x="275309" y="231651"/>
                  <a:pt x="275035" y="231651"/>
                  <a:pt x="275035" y="231651"/>
                </a:cubicBezTo>
                <a:lnTo>
                  <a:pt x="273399" y="230832"/>
                </a:lnTo>
                <a:lnTo>
                  <a:pt x="272580" y="230014"/>
                </a:lnTo>
                <a:lnTo>
                  <a:pt x="270125" y="233288"/>
                </a:lnTo>
                <a:lnTo>
                  <a:pt x="266850" y="239018"/>
                </a:lnTo>
                <a:lnTo>
                  <a:pt x="195636" y="198090"/>
                </a:lnTo>
                <a:lnTo>
                  <a:pt x="198910" y="192360"/>
                </a:lnTo>
                <a:lnTo>
                  <a:pt x="201365" y="189086"/>
                </a:lnTo>
                <a:lnTo>
                  <a:pt x="200547" y="188267"/>
                </a:lnTo>
                <a:cubicBezTo>
                  <a:pt x="199456" y="187722"/>
                  <a:pt x="198637" y="186630"/>
                  <a:pt x="198092" y="184993"/>
                </a:cubicBezTo>
                <a:cubicBezTo>
                  <a:pt x="197546" y="183356"/>
                  <a:pt x="197819" y="182265"/>
                  <a:pt x="198910" y="181719"/>
                </a:cubicBezTo>
                <a:cubicBezTo>
                  <a:pt x="199456" y="180082"/>
                  <a:pt x="200547" y="179263"/>
                  <a:pt x="202184" y="179263"/>
                </a:cubicBezTo>
                <a:cubicBezTo>
                  <a:pt x="203276" y="179263"/>
                  <a:pt x="204094" y="179536"/>
                  <a:pt x="204640" y="180082"/>
                </a:cubicBezTo>
                <a:lnTo>
                  <a:pt x="205459" y="180082"/>
                </a:lnTo>
                <a:lnTo>
                  <a:pt x="207914" y="176808"/>
                </a:lnTo>
                <a:lnTo>
                  <a:pt x="207096" y="175989"/>
                </a:lnTo>
                <a:cubicBezTo>
                  <a:pt x="204367" y="174352"/>
                  <a:pt x="203821" y="172169"/>
                  <a:pt x="205459" y="169441"/>
                </a:cubicBezTo>
                <a:cubicBezTo>
                  <a:pt x="206004" y="167803"/>
                  <a:pt x="207369" y="166985"/>
                  <a:pt x="209552" y="166985"/>
                </a:cubicBezTo>
                <a:lnTo>
                  <a:pt x="210370" y="167803"/>
                </a:lnTo>
                <a:cubicBezTo>
                  <a:pt x="210915" y="167803"/>
                  <a:pt x="211461" y="167803"/>
                  <a:pt x="212007" y="167803"/>
                </a:cubicBezTo>
                <a:lnTo>
                  <a:pt x="212825" y="168622"/>
                </a:lnTo>
                <a:lnTo>
                  <a:pt x="217737" y="159618"/>
                </a:lnTo>
                <a:lnTo>
                  <a:pt x="216919" y="159618"/>
                </a:lnTo>
                <a:cubicBezTo>
                  <a:pt x="214190" y="157981"/>
                  <a:pt x="213644" y="155798"/>
                  <a:pt x="215281" y="153069"/>
                </a:cubicBezTo>
                <a:cubicBezTo>
                  <a:pt x="215827" y="151432"/>
                  <a:pt x="216919" y="150614"/>
                  <a:pt x="218556" y="150614"/>
                </a:cubicBezTo>
                <a:cubicBezTo>
                  <a:pt x="219101" y="150614"/>
                  <a:pt x="219920" y="150887"/>
                  <a:pt x="221011" y="151432"/>
                </a:cubicBezTo>
                <a:lnTo>
                  <a:pt x="221829" y="152251"/>
                </a:lnTo>
                <a:lnTo>
                  <a:pt x="224286" y="147340"/>
                </a:lnTo>
                <a:lnTo>
                  <a:pt x="223467" y="146521"/>
                </a:lnTo>
                <a:cubicBezTo>
                  <a:pt x="222375" y="145975"/>
                  <a:pt x="221557" y="145021"/>
                  <a:pt x="221011" y="143656"/>
                </a:cubicBezTo>
                <a:cubicBezTo>
                  <a:pt x="220465" y="142292"/>
                  <a:pt x="220738" y="141337"/>
                  <a:pt x="221829" y="140791"/>
                </a:cubicBezTo>
                <a:cubicBezTo>
                  <a:pt x="222375" y="139154"/>
                  <a:pt x="223740" y="138335"/>
                  <a:pt x="225923" y="138335"/>
                </a:cubicBezTo>
                <a:lnTo>
                  <a:pt x="229196" y="138335"/>
                </a:lnTo>
                <a:lnTo>
                  <a:pt x="230015" y="139154"/>
                </a:lnTo>
                <a:close/>
                <a:moveTo>
                  <a:pt x="271762" y="101500"/>
                </a:moveTo>
                <a:cubicBezTo>
                  <a:pt x="279401" y="101500"/>
                  <a:pt x="285131" y="102865"/>
                  <a:pt x="288951" y="105593"/>
                </a:cubicBezTo>
                <a:lnTo>
                  <a:pt x="299593" y="111323"/>
                </a:lnTo>
                <a:cubicBezTo>
                  <a:pt x="308323" y="116234"/>
                  <a:pt x="313917" y="123465"/>
                  <a:pt x="316372" y="133015"/>
                </a:cubicBezTo>
                <a:cubicBezTo>
                  <a:pt x="318828" y="142565"/>
                  <a:pt x="317600" y="151705"/>
                  <a:pt x="312689" y="160436"/>
                </a:cubicBezTo>
                <a:lnTo>
                  <a:pt x="241475" y="119509"/>
                </a:lnTo>
                <a:cubicBezTo>
                  <a:pt x="248569" y="107503"/>
                  <a:pt x="258664" y="101500"/>
                  <a:pt x="271762" y="101500"/>
                </a:cubicBezTo>
                <a:close/>
                <a:moveTo>
                  <a:pt x="287314" y="0"/>
                </a:moveTo>
                <a:cubicBezTo>
                  <a:pt x="291680" y="0"/>
                  <a:pt x="296318" y="1910"/>
                  <a:pt x="301230" y="5730"/>
                </a:cubicBezTo>
                <a:cubicBezTo>
                  <a:pt x="302866" y="7367"/>
                  <a:pt x="312553" y="21555"/>
                  <a:pt x="330288" y="48295"/>
                </a:cubicBezTo>
                <a:cubicBezTo>
                  <a:pt x="348023" y="75034"/>
                  <a:pt x="369033" y="108186"/>
                  <a:pt x="393317" y="147749"/>
                </a:cubicBezTo>
                <a:cubicBezTo>
                  <a:pt x="417601" y="187312"/>
                  <a:pt x="437655" y="221282"/>
                  <a:pt x="453480" y="249659"/>
                </a:cubicBezTo>
                <a:cubicBezTo>
                  <a:pt x="462758" y="266030"/>
                  <a:pt x="470807" y="280764"/>
                  <a:pt x="477628" y="293861"/>
                </a:cubicBezTo>
                <a:cubicBezTo>
                  <a:pt x="484449" y="306958"/>
                  <a:pt x="489633" y="316508"/>
                  <a:pt x="493180" y="322510"/>
                </a:cubicBezTo>
                <a:cubicBezTo>
                  <a:pt x="496728" y="328513"/>
                  <a:pt x="498774" y="332333"/>
                  <a:pt x="499319" y="333970"/>
                </a:cubicBezTo>
                <a:cubicBezTo>
                  <a:pt x="497137" y="335062"/>
                  <a:pt x="495500" y="336153"/>
                  <a:pt x="494408" y="337244"/>
                </a:cubicBezTo>
                <a:cubicBezTo>
                  <a:pt x="491680" y="341064"/>
                  <a:pt x="485131" y="345430"/>
                  <a:pt x="474763" y="350341"/>
                </a:cubicBezTo>
                <a:lnTo>
                  <a:pt x="473944" y="350341"/>
                </a:lnTo>
                <a:lnTo>
                  <a:pt x="472307" y="351160"/>
                </a:lnTo>
                <a:lnTo>
                  <a:pt x="469851" y="352797"/>
                </a:lnTo>
                <a:cubicBezTo>
                  <a:pt x="455663" y="360437"/>
                  <a:pt x="447750" y="364257"/>
                  <a:pt x="446113" y="364257"/>
                </a:cubicBezTo>
                <a:cubicBezTo>
                  <a:pt x="444476" y="364802"/>
                  <a:pt x="442566" y="365621"/>
                  <a:pt x="440383" y="366712"/>
                </a:cubicBezTo>
                <a:cubicBezTo>
                  <a:pt x="417464" y="324147"/>
                  <a:pt x="401911" y="295771"/>
                  <a:pt x="393726" y="281583"/>
                </a:cubicBezTo>
                <a:cubicBezTo>
                  <a:pt x="381175" y="258117"/>
                  <a:pt x="359210" y="210505"/>
                  <a:pt x="327832" y="138745"/>
                </a:cubicBezTo>
                <a:cubicBezTo>
                  <a:pt x="296454" y="66985"/>
                  <a:pt x="279674" y="27558"/>
                  <a:pt x="277491" y="20464"/>
                </a:cubicBezTo>
                <a:cubicBezTo>
                  <a:pt x="275309" y="10641"/>
                  <a:pt x="277218" y="4093"/>
                  <a:pt x="283222" y="818"/>
                </a:cubicBezTo>
                <a:cubicBezTo>
                  <a:pt x="283767" y="273"/>
                  <a:pt x="285131" y="0"/>
                  <a:pt x="287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05604" y="148898"/>
            <a:ext cx="7666037" cy="517525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05449" y="551676"/>
            <a:ext cx="9458065" cy="275560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7520" y="350520"/>
            <a:ext cx="6156960" cy="6156960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2773698" y="106698"/>
            <a:ext cx="6644604" cy="6644604"/>
          </a:xfrm>
          <a:prstGeom prst="ellipse">
            <a:avLst/>
          </a:prstGeom>
          <a:gradFill>
            <a:gsLst>
              <a:gs pos="50000">
                <a:srgbClr val="FFFFFF">
                  <a:alpha val="20000"/>
                </a:srgbClr>
              </a:gs>
              <a:gs pos="22000">
                <a:srgbClr val="FFFFFF">
                  <a:alpha val="40000"/>
                </a:srgbClr>
              </a:gs>
              <a:gs pos="15000">
                <a:schemeClr val="bg1"/>
              </a:gs>
              <a:gs pos="100000">
                <a:schemeClr val="bg1">
                  <a:alpha val="10000"/>
                </a:schemeClr>
              </a:gs>
            </a:gsLst>
            <a:lin ang="2700000" scaled="0"/>
          </a:gradFill>
          <a:ln w="15875">
            <a:gradFill>
              <a:gsLst>
                <a:gs pos="0">
                  <a:schemeClr val="bg1"/>
                </a:gs>
                <a:gs pos="25000">
                  <a:schemeClr val="bg2"/>
                </a:gs>
                <a:gs pos="50000">
                  <a:schemeClr val="bg2">
                    <a:lumMod val="90000"/>
                  </a:schemeClr>
                </a:gs>
                <a:gs pos="100000">
                  <a:schemeClr val="bg1"/>
                </a:gs>
                <a:gs pos="75000">
                  <a:schemeClr val="bg2"/>
                </a:gs>
              </a:gsLst>
              <a:lin ang="5400000" scaled="1"/>
            </a:gradFill>
          </a:ln>
          <a:effectLst>
            <a:outerShdw blurRad="241300" dist="889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3"/>
          <p:cNvSpPr>
            <a:spLocks noGrp="1"/>
          </p:cNvSpPr>
          <p:nvPr>
            <p:ph type="ctrTitle" hasCustomPrompt="1"/>
          </p:nvPr>
        </p:nvSpPr>
        <p:spPr>
          <a:xfrm>
            <a:off x="1524000" y="3048656"/>
            <a:ext cx="9144000" cy="976313"/>
          </a:xfrm>
        </p:spPr>
        <p:txBody>
          <a:bodyPr>
            <a:normAutofit/>
          </a:bodyPr>
          <a:lstStyle>
            <a:lvl1pPr algn="ctr"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暖色实用大气简约商务</a:t>
            </a:r>
            <a:endParaRPr lang="zh-CN" altLang="en-US" dirty="0"/>
          </a:p>
        </p:txBody>
      </p:sp>
      <p:sp>
        <p:nvSpPr>
          <p:cNvPr id="17" name="副标题 4"/>
          <p:cNvSpPr>
            <a:spLocks noGrp="1"/>
          </p:cNvSpPr>
          <p:nvPr>
            <p:ph type="subTitle" idx="1" hasCustomPrompt="1"/>
          </p:nvPr>
        </p:nvSpPr>
        <p:spPr>
          <a:xfrm>
            <a:off x="1524000" y="4219449"/>
            <a:ext cx="9144000" cy="6770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总结汇报展示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模版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553" y="1792241"/>
            <a:ext cx="2956894" cy="984584"/>
          </a:xfrm>
          <a:prstGeom prst="rect">
            <a:avLst/>
          </a:prstGeom>
        </p:spPr>
      </p:pic>
      <p:sp>
        <p:nvSpPr>
          <p:cNvPr id="19" name="文本占位符 18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5101898"/>
            <a:ext cx="9144000" cy="67705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任意多边形 43"/>
          <p:cNvSpPr/>
          <p:nvPr userDrawn="1"/>
        </p:nvSpPr>
        <p:spPr>
          <a:xfrm>
            <a:off x="5619750" y="0"/>
            <a:ext cx="6572250" cy="6858000"/>
          </a:xfrm>
          <a:custGeom>
            <a:avLst/>
            <a:gdLst>
              <a:gd name="connsiteX0" fmla="*/ 0 w 6572250"/>
              <a:gd name="connsiteY0" fmla="*/ 0 h 6858000"/>
              <a:gd name="connsiteX1" fmla="*/ 6572250 w 6572250"/>
              <a:gd name="connsiteY1" fmla="*/ 0 h 6858000"/>
              <a:gd name="connsiteX2" fmla="*/ 6572250 w 6572250"/>
              <a:gd name="connsiteY2" fmla="*/ 6858000 h 6858000"/>
              <a:gd name="connsiteX3" fmla="*/ 0 w 6572250"/>
              <a:gd name="connsiteY3" fmla="*/ 6858000 h 6858000"/>
              <a:gd name="connsiteX4" fmla="*/ 0 w 6572250"/>
              <a:gd name="connsiteY4" fmla="*/ 3632720 h 6858000"/>
              <a:gd name="connsiteX5" fmla="*/ 351242 w 6572250"/>
              <a:gd name="connsiteY5" fmla="*/ 3429000 h 6858000"/>
              <a:gd name="connsiteX6" fmla="*/ 0 w 6572250"/>
              <a:gd name="connsiteY6" fmla="*/ 32252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2250" h="6858000">
                <a:moveTo>
                  <a:pt x="0" y="0"/>
                </a:moveTo>
                <a:lnTo>
                  <a:pt x="6572250" y="0"/>
                </a:lnTo>
                <a:lnTo>
                  <a:pt x="6572250" y="6858000"/>
                </a:lnTo>
                <a:lnTo>
                  <a:pt x="0" y="6858000"/>
                </a:lnTo>
                <a:lnTo>
                  <a:pt x="0" y="3632720"/>
                </a:lnTo>
                <a:lnTo>
                  <a:pt x="351242" y="3429000"/>
                </a:lnTo>
                <a:lnTo>
                  <a:pt x="0" y="3225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285875" y="1905000"/>
            <a:ext cx="3048000" cy="3048000"/>
            <a:chOff x="1285875" y="1905000"/>
            <a:chExt cx="3048000" cy="3048000"/>
          </a:xfrm>
        </p:grpSpPr>
        <p:sp>
          <p:nvSpPr>
            <p:cNvPr id="10" name="椭圆 9"/>
            <p:cNvSpPr/>
            <p:nvPr/>
          </p:nvSpPr>
          <p:spPr>
            <a:xfrm>
              <a:off x="1419225" y="2038350"/>
              <a:ext cx="2781300" cy="2781300"/>
            </a:xfrm>
            <a:prstGeom prst="ellipse">
              <a:avLst/>
            </a:prstGeom>
            <a:gradFill flip="none" rotWithShape="1">
              <a:gsLst>
                <a:gs pos="14000">
                  <a:schemeClr val="bg1"/>
                </a:gs>
                <a:gs pos="32000">
                  <a:schemeClr val="bg1"/>
                </a:gs>
                <a:gs pos="100000">
                  <a:schemeClr val="bg2">
                    <a:lumMod val="9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63500" dir="5400000" sx="104000" sy="104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85875" y="1905000"/>
              <a:ext cx="3048000" cy="3048000"/>
            </a:xfrm>
            <a:prstGeom prst="ellipse">
              <a:avLst/>
            </a:prstGeom>
            <a:gradFill>
              <a:gsLst>
                <a:gs pos="50000">
                  <a:srgbClr val="FFFFFF">
                    <a:alpha val="20000"/>
                  </a:srgbClr>
                </a:gs>
                <a:gs pos="22000">
                  <a:srgbClr val="FFFFFF">
                    <a:alpha val="40000"/>
                  </a:srgbClr>
                </a:gs>
                <a:gs pos="15000">
                  <a:schemeClr val="bg1"/>
                </a:gs>
                <a:gs pos="100000">
                  <a:schemeClr val="bg1">
                    <a:alpha val="10000"/>
                  </a:schemeClr>
                </a:gs>
              </a:gsLst>
              <a:lin ang="2700000" scaled="0"/>
            </a:gradFill>
            <a:ln w="15875">
              <a:gradFill>
                <a:gsLst>
                  <a:gs pos="0">
                    <a:schemeClr val="bg1"/>
                  </a:gs>
                  <a:gs pos="25000">
                    <a:schemeClr val="bg2"/>
                  </a:gs>
                  <a:gs pos="50000">
                    <a:schemeClr val="bg2">
                      <a:lumMod val="90000"/>
                    </a:schemeClr>
                  </a:gs>
                  <a:gs pos="100000">
                    <a:schemeClr val="bg1"/>
                  </a:gs>
                  <a:gs pos="75000">
                    <a:schemeClr val="bg2"/>
                  </a:gs>
                </a:gsLst>
                <a:lin ang="5400000" scaled="1"/>
              </a:gradFill>
            </a:ln>
            <a:effectLst>
              <a:outerShdw blurRad="2413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822" y="2897802"/>
            <a:ext cx="5309675" cy="914400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30821" y="3676825"/>
            <a:ext cx="5309675" cy="914400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algn="ctr">
              <a:defRPr/>
            </a:pPr>
            <a:r>
              <a:rPr lang="en-US" altLang="zh-CN" b="1" spc="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b="1" spc="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占位符 48"/>
          <p:cNvSpPr>
            <a:spLocks noGrp="1"/>
          </p:cNvSpPr>
          <p:nvPr>
            <p:ph type="body" sz="quarter" idx="12" hasCustomPrompt="1"/>
          </p:nvPr>
        </p:nvSpPr>
        <p:spPr>
          <a:xfrm>
            <a:off x="7083396" y="616864"/>
            <a:ext cx="4865415" cy="332482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2" name="文本占位符 51"/>
          <p:cNvSpPr>
            <a:spLocks noGrp="1"/>
          </p:cNvSpPr>
          <p:nvPr>
            <p:ph type="body" sz="quarter" idx="13" hasCustomPrompt="1"/>
          </p:nvPr>
        </p:nvSpPr>
        <p:spPr>
          <a:xfrm>
            <a:off x="7083396" y="1042930"/>
            <a:ext cx="4865415" cy="33248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5" name="文本占位符 48"/>
          <p:cNvSpPr>
            <a:spLocks noGrp="1"/>
          </p:cNvSpPr>
          <p:nvPr>
            <p:ph type="body" sz="quarter" idx="22" hasCustomPrompt="1"/>
          </p:nvPr>
        </p:nvSpPr>
        <p:spPr>
          <a:xfrm>
            <a:off x="7083396" y="1797127"/>
            <a:ext cx="4865415" cy="332482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6" name="文本占位符 51"/>
          <p:cNvSpPr>
            <a:spLocks noGrp="1"/>
          </p:cNvSpPr>
          <p:nvPr>
            <p:ph type="body" sz="quarter" idx="23" hasCustomPrompt="1"/>
          </p:nvPr>
        </p:nvSpPr>
        <p:spPr>
          <a:xfrm>
            <a:off x="7083396" y="2223193"/>
            <a:ext cx="4865415" cy="33248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7" name="文本占位符 48"/>
          <p:cNvSpPr>
            <a:spLocks noGrp="1"/>
          </p:cNvSpPr>
          <p:nvPr>
            <p:ph type="body" sz="quarter" idx="14" hasCustomPrompt="1"/>
          </p:nvPr>
        </p:nvSpPr>
        <p:spPr>
          <a:xfrm>
            <a:off x="7083396" y="3073368"/>
            <a:ext cx="4865415" cy="332482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8" name="文本占位符 51"/>
          <p:cNvSpPr>
            <a:spLocks noGrp="1"/>
          </p:cNvSpPr>
          <p:nvPr>
            <p:ph type="body" sz="quarter" idx="15" hasCustomPrompt="1"/>
          </p:nvPr>
        </p:nvSpPr>
        <p:spPr>
          <a:xfrm>
            <a:off x="7083396" y="3499434"/>
            <a:ext cx="4865415" cy="33248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9" name="文本占位符 48"/>
          <p:cNvSpPr>
            <a:spLocks noGrp="1"/>
          </p:cNvSpPr>
          <p:nvPr>
            <p:ph type="body" sz="quarter" idx="16" hasCustomPrompt="1"/>
          </p:nvPr>
        </p:nvSpPr>
        <p:spPr>
          <a:xfrm>
            <a:off x="7083396" y="4287927"/>
            <a:ext cx="4865415" cy="332482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0" name="文本占位符 51"/>
          <p:cNvSpPr>
            <a:spLocks noGrp="1"/>
          </p:cNvSpPr>
          <p:nvPr>
            <p:ph type="body" sz="quarter" idx="17" hasCustomPrompt="1"/>
          </p:nvPr>
        </p:nvSpPr>
        <p:spPr>
          <a:xfrm>
            <a:off x="7083396" y="4713993"/>
            <a:ext cx="4865415" cy="33248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1" name="文本占位符 48"/>
          <p:cNvSpPr>
            <a:spLocks noGrp="1"/>
          </p:cNvSpPr>
          <p:nvPr>
            <p:ph type="body" sz="quarter" idx="18" hasCustomPrompt="1"/>
          </p:nvPr>
        </p:nvSpPr>
        <p:spPr>
          <a:xfrm>
            <a:off x="7083396" y="5521500"/>
            <a:ext cx="4865415" cy="332482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2" name="文本占位符 51"/>
          <p:cNvSpPr>
            <a:spLocks noGrp="1"/>
          </p:cNvSpPr>
          <p:nvPr>
            <p:ph type="body" sz="quarter" idx="19" hasCustomPrompt="1"/>
          </p:nvPr>
        </p:nvSpPr>
        <p:spPr>
          <a:xfrm>
            <a:off x="7083396" y="5947566"/>
            <a:ext cx="4865415" cy="33248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777240"/>
            <a:ext cx="12192000" cy="5442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827237"/>
            <a:ext cx="12192000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827237"/>
            <a:ext cx="12192000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grpSp>
        <p:nvGrpSpPr>
          <p:cNvPr id="38" name="组合 37"/>
          <p:cNvGrpSpPr/>
          <p:nvPr userDrawn="1"/>
        </p:nvGrpSpPr>
        <p:grpSpPr>
          <a:xfrm>
            <a:off x="7306136" y="1348849"/>
            <a:ext cx="3435620" cy="4472457"/>
            <a:chOff x="7306136" y="1348849"/>
            <a:chExt cx="3435620" cy="4472457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7317546" y="1964302"/>
              <a:ext cx="3412800" cy="38570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6709"/>
              </a:solidFill>
              <a:miter lim="800000"/>
            </a:ln>
          </p:spPr>
          <p:txBody>
            <a:bodyPr anchor="ctr"/>
            <a:lstStyle/>
            <a:p>
              <a:pPr algn="ctr" fontAlgn="ctr">
                <a:buClr>
                  <a:srgbClr val="990000"/>
                </a:buClr>
                <a:buSzPct val="60000"/>
              </a:pPr>
              <a:r>
                <a:rPr lang="en-US" altLang="zh-CN">
                  <a:solidFill>
                    <a:srgbClr val="FFFFFF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  </a:t>
              </a: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e8a66151-e9be-49c9-a51a-fe92a67d8aad"/>
            <p:cNvSpPr>
              <a:spLocks noChangeArrowheads="1"/>
            </p:cNvSpPr>
            <p:nvPr/>
          </p:nvSpPr>
          <p:spPr bwMode="auto">
            <a:xfrm>
              <a:off x="7306136" y="1348849"/>
              <a:ext cx="3435620" cy="611029"/>
            </a:xfrm>
            <a:prstGeom prst="rect">
              <a:avLst/>
            </a:prstGeom>
            <a:solidFill>
              <a:srgbClr val="FF67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b="1" dirty="0"/>
            </a:p>
          </p:txBody>
        </p:sp>
      </p:grpSp>
      <p:grpSp>
        <p:nvGrpSpPr>
          <p:cNvPr id="37" name="组合 36"/>
          <p:cNvGrpSpPr/>
          <p:nvPr userDrawn="1"/>
        </p:nvGrpSpPr>
        <p:grpSpPr>
          <a:xfrm>
            <a:off x="1450244" y="1348849"/>
            <a:ext cx="3435620" cy="4472504"/>
            <a:chOff x="1450244" y="1348849"/>
            <a:chExt cx="3435620" cy="4472504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461656" y="1964349"/>
              <a:ext cx="3412800" cy="38570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  <a:miter lim="800000"/>
            </a:ln>
          </p:spPr>
          <p:txBody>
            <a:bodyPr anchor="ctr"/>
            <a:lstStyle/>
            <a:p>
              <a:pPr algn="ctr" fontAlgn="ctr">
                <a:buClr>
                  <a:srgbClr val="990000"/>
                </a:buClr>
                <a:buSzPct val="600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" name="e8a66151-e9be-49c9-a51a-fe92a67d8aad"/>
            <p:cNvSpPr>
              <a:spLocks noChangeArrowheads="1"/>
            </p:cNvSpPr>
            <p:nvPr/>
          </p:nvSpPr>
          <p:spPr bwMode="auto">
            <a:xfrm>
              <a:off x="1450244" y="1348849"/>
              <a:ext cx="3435620" cy="6110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0" name="文本占位符 1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530802" y="2292867"/>
            <a:ext cx="3274503" cy="540218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530802" y="2714717"/>
            <a:ext cx="3274561" cy="54021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3" name="文本占位符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530744" y="3365465"/>
            <a:ext cx="3274503" cy="540218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4" name="文本占位符 2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530744" y="3787315"/>
            <a:ext cx="3274561" cy="54021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5" name="文本占位符 19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386637" y="2292867"/>
            <a:ext cx="3274503" cy="540218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rgbClr val="FF6709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6" name="文本占位符 2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386637" y="2714717"/>
            <a:ext cx="3274561" cy="54021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7" name="文本占位符 19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386579" y="3365465"/>
            <a:ext cx="3274503" cy="540218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rgbClr val="FF6709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8" name="文本占位符 2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386579" y="3787315"/>
            <a:ext cx="3274561" cy="54021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530234" y="1347510"/>
            <a:ext cx="3275013" cy="611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2" name="文本占位符 30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399539" y="1347510"/>
            <a:ext cx="3275013" cy="611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4" name="椭圆 33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36" name="文本占位符 13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36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3" name="Freeform 2"/>
          <p:cNvSpPr/>
          <p:nvPr/>
        </p:nvSpPr>
        <p:spPr bwMode="auto">
          <a:xfrm>
            <a:off x="2016115" y="2014869"/>
            <a:ext cx="7991475" cy="3028950"/>
          </a:xfrm>
          <a:custGeom>
            <a:avLst/>
            <a:gdLst>
              <a:gd name="T0" fmla="*/ 2147483647 w 5034"/>
              <a:gd name="T1" fmla="*/ 0 h 1908"/>
              <a:gd name="T2" fmla="*/ 2147483647 w 5034"/>
              <a:gd name="T3" fmla="*/ 2147483647 h 1908"/>
              <a:gd name="T4" fmla="*/ 2147483647 w 5034"/>
              <a:gd name="T5" fmla="*/ 2147483647 h 1908"/>
              <a:gd name="T6" fmla="*/ 0 w 5034"/>
              <a:gd name="T7" fmla="*/ 2147483647 h 1908"/>
              <a:gd name="T8" fmla="*/ 2147483647 w 5034"/>
              <a:gd name="T9" fmla="*/ 2147483647 h 1908"/>
              <a:gd name="T10" fmla="*/ 2147483647 w 5034"/>
              <a:gd name="T11" fmla="*/ 2147483647 h 1908"/>
              <a:gd name="T12" fmla="*/ 2147483647 w 5034"/>
              <a:gd name="T13" fmla="*/ 2147483647 h 1908"/>
              <a:gd name="T14" fmla="*/ 2147483647 w 5034"/>
              <a:gd name="T15" fmla="*/ 0 h 19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034"/>
              <a:gd name="T25" fmla="*/ 0 h 1908"/>
              <a:gd name="T26" fmla="*/ 5034 w 5034"/>
              <a:gd name="T27" fmla="*/ 1908 h 19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034" h="1908">
                <a:moveTo>
                  <a:pt x="2502" y="0"/>
                </a:moveTo>
                <a:lnTo>
                  <a:pt x="1465" y="383"/>
                </a:lnTo>
                <a:lnTo>
                  <a:pt x="1783" y="383"/>
                </a:lnTo>
                <a:lnTo>
                  <a:pt x="0" y="1908"/>
                </a:lnTo>
                <a:lnTo>
                  <a:pt x="5034" y="1908"/>
                </a:lnTo>
                <a:lnTo>
                  <a:pt x="3229" y="383"/>
                </a:lnTo>
                <a:lnTo>
                  <a:pt x="3613" y="395"/>
                </a:lnTo>
                <a:lnTo>
                  <a:pt x="2502" y="0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alpha val="30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1144769" y="3015392"/>
            <a:ext cx="2429519" cy="2984618"/>
            <a:chOff x="1144769" y="3015392"/>
            <a:chExt cx="2429519" cy="2984618"/>
          </a:xfrm>
        </p:grpSpPr>
        <p:sp>
          <p:nvSpPr>
            <p:cNvPr id="41" name="直接连接符 5"/>
            <p:cNvSpPr>
              <a:spLocks noChangeShapeType="1"/>
            </p:cNvSpPr>
            <p:nvPr/>
          </p:nvSpPr>
          <p:spPr bwMode="auto">
            <a:xfrm flipH="1">
              <a:off x="2360905" y="3427837"/>
              <a:ext cx="105247" cy="222183"/>
            </a:xfrm>
            <a:prstGeom prst="line">
              <a:avLst/>
            </a:prstGeom>
            <a:noFill/>
            <a:ln w="50800">
              <a:solidFill>
                <a:srgbClr val="99CC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圆角矩形 3"/>
            <p:cNvSpPr>
              <a:spLocks noChangeArrowheads="1"/>
            </p:cNvSpPr>
            <p:nvPr/>
          </p:nvSpPr>
          <p:spPr bwMode="auto">
            <a:xfrm>
              <a:off x="1161182" y="3015392"/>
              <a:ext cx="2413106" cy="485912"/>
            </a:xfrm>
            <a:prstGeom prst="roundRect">
              <a:avLst>
                <a:gd name="adj" fmla="val 50000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 b="1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" name="圆角矩形 4"/>
            <p:cNvSpPr>
              <a:spLocks noChangeArrowheads="1"/>
            </p:cNvSpPr>
            <p:nvPr/>
          </p:nvSpPr>
          <p:spPr bwMode="auto">
            <a:xfrm>
              <a:off x="1144769" y="3650020"/>
              <a:ext cx="2428474" cy="2349990"/>
            </a:xfrm>
            <a:prstGeom prst="roundRect">
              <a:avLst>
                <a:gd name="adj" fmla="val 7852"/>
              </a:avLst>
            </a:prstGeom>
            <a:noFill/>
            <a:ln w="50800">
              <a:solidFill>
                <a:srgbClr val="99CC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4808689" y="3015392"/>
            <a:ext cx="2434176" cy="2943187"/>
            <a:chOff x="4808689" y="3015392"/>
            <a:chExt cx="2434176" cy="2943187"/>
          </a:xfrm>
        </p:grpSpPr>
        <p:sp>
          <p:nvSpPr>
            <p:cNvPr id="45" name="直接连接符 5"/>
            <p:cNvSpPr>
              <a:spLocks noChangeShapeType="1"/>
            </p:cNvSpPr>
            <p:nvPr/>
          </p:nvSpPr>
          <p:spPr bwMode="auto">
            <a:xfrm flipH="1">
              <a:off x="5930667" y="3328836"/>
              <a:ext cx="136816" cy="216223"/>
            </a:xfrm>
            <a:prstGeom prst="line">
              <a:avLst/>
            </a:prstGeom>
            <a:noFill/>
            <a:ln w="50800">
              <a:solidFill>
                <a:srgbClr val="00B0F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3"/>
            <p:cNvSpPr>
              <a:spLocks noChangeArrowheads="1"/>
            </p:cNvSpPr>
            <p:nvPr/>
          </p:nvSpPr>
          <p:spPr bwMode="auto">
            <a:xfrm>
              <a:off x="4808689" y="3015392"/>
              <a:ext cx="2278358" cy="432448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 b="1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7" name="圆角矩形 4"/>
            <p:cNvSpPr>
              <a:spLocks noChangeArrowheads="1"/>
            </p:cNvSpPr>
            <p:nvPr/>
          </p:nvSpPr>
          <p:spPr bwMode="auto">
            <a:xfrm>
              <a:off x="4808689" y="3557222"/>
              <a:ext cx="2434176" cy="2401357"/>
            </a:xfrm>
            <a:prstGeom prst="roundRect">
              <a:avLst>
                <a:gd name="adj" fmla="val 6940"/>
              </a:avLst>
            </a:prstGeom>
            <a:noFill/>
            <a:ln w="50800">
              <a:solidFill>
                <a:srgbClr val="00B0F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8410019" y="3015392"/>
            <a:ext cx="2483580" cy="2911571"/>
            <a:chOff x="8410019" y="3015392"/>
            <a:chExt cx="2483580" cy="2911571"/>
          </a:xfrm>
        </p:grpSpPr>
        <p:sp>
          <p:nvSpPr>
            <p:cNvPr id="51" name="直接连接符 5"/>
            <p:cNvSpPr>
              <a:spLocks noChangeShapeType="1"/>
            </p:cNvSpPr>
            <p:nvPr/>
          </p:nvSpPr>
          <p:spPr bwMode="auto">
            <a:xfrm flipH="1">
              <a:off x="9620454" y="3335412"/>
              <a:ext cx="136816" cy="176649"/>
            </a:xfrm>
            <a:prstGeom prst="line">
              <a:avLst/>
            </a:prstGeom>
            <a:noFill/>
            <a:ln w="50800">
              <a:solidFill>
                <a:srgbClr val="FFA90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圆角矩形 3"/>
            <p:cNvSpPr>
              <a:spLocks noChangeArrowheads="1"/>
            </p:cNvSpPr>
            <p:nvPr/>
          </p:nvSpPr>
          <p:spPr bwMode="auto">
            <a:xfrm>
              <a:off x="8541133" y="3015392"/>
              <a:ext cx="2278358" cy="355378"/>
            </a:xfrm>
            <a:prstGeom prst="roundRect">
              <a:avLst>
                <a:gd name="adj" fmla="val 50000"/>
              </a:avLst>
            </a:prstGeom>
            <a:solidFill>
              <a:srgbClr val="FFA9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 b="1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3" name="圆角矩形 4"/>
            <p:cNvSpPr>
              <a:spLocks noChangeArrowheads="1"/>
            </p:cNvSpPr>
            <p:nvPr/>
          </p:nvSpPr>
          <p:spPr bwMode="auto">
            <a:xfrm>
              <a:off x="8410019" y="3524531"/>
              <a:ext cx="2483580" cy="2402432"/>
            </a:xfrm>
            <a:prstGeom prst="roundRect">
              <a:avLst>
                <a:gd name="adj" fmla="val 9894"/>
              </a:avLst>
            </a:prstGeom>
            <a:noFill/>
            <a:ln w="50800">
              <a:solidFill>
                <a:srgbClr val="FFA90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1" name="文本占位符 10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2392541" y="1102560"/>
            <a:ext cx="7164387" cy="9302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99CC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5" hasCustomPrompt="1"/>
          </p:nvPr>
        </p:nvSpPr>
        <p:spPr>
          <a:xfrm>
            <a:off x="1343025" y="3027363"/>
            <a:ext cx="2011363" cy="442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7" name="文本占位符 15"/>
          <p:cNvSpPr>
            <a:spLocks noGrp="1"/>
          </p:cNvSpPr>
          <p:nvPr>
            <p:ph type="body" sz="quarter" idx="26" hasCustomPrompt="1"/>
          </p:nvPr>
        </p:nvSpPr>
        <p:spPr>
          <a:xfrm>
            <a:off x="4969052" y="3002759"/>
            <a:ext cx="2011363" cy="442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8" name="文本占位符 15"/>
          <p:cNvSpPr>
            <a:spLocks noGrp="1"/>
          </p:cNvSpPr>
          <p:nvPr>
            <p:ph type="body" sz="quarter" idx="27" hasCustomPrompt="1"/>
          </p:nvPr>
        </p:nvSpPr>
        <p:spPr>
          <a:xfrm>
            <a:off x="8671481" y="2984925"/>
            <a:ext cx="2011363" cy="442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8" hasCustomPrompt="1"/>
          </p:nvPr>
        </p:nvSpPr>
        <p:spPr>
          <a:xfrm>
            <a:off x="1196594" y="3882098"/>
            <a:ext cx="2306638" cy="19907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n"/>
              <a:defRPr sz="1400"/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9" name="文本占位符 17"/>
          <p:cNvSpPr>
            <a:spLocks noGrp="1"/>
          </p:cNvSpPr>
          <p:nvPr>
            <p:ph type="body" sz="quarter" idx="29" hasCustomPrompt="1"/>
          </p:nvPr>
        </p:nvSpPr>
        <p:spPr>
          <a:xfrm>
            <a:off x="4866724" y="3882097"/>
            <a:ext cx="2306638" cy="19907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n"/>
              <a:defRPr sz="1400"/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0" name="文本占位符 17"/>
          <p:cNvSpPr>
            <a:spLocks noGrp="1"/>
          </p:cNvSpPr>
          <p:nvPr>
            <p:ph type="body" sz="quarter" idx="30" hasCustomPrompt="1"/>
          </p:nvPr>
        </p:nvSpPr>
        <p:spPr>
          <a:xfrm>
            <a:off x="8512853" y="3876662"/>
            <a:ext cx="2306638" cy="19907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n"/>
              <a:defRPr sz="1400"/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587" y="995236"/>
            <a:ext cx="10515600" cy="83039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990995"/>
            <a:ext cx="10515600" cy="39039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11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00691"/>
            <a:ext cx="10515600" cy="78850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22905"/>
            <a:ext cx="5181600" cy="42540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922905"/>
            <a:ext cx="5181600" cy="42540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11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4.xml"/><Relationship Id="rId4" Type="http://schemas.openxmlformats.org/officeDocument/2006/relationships/image" Target="../media/image9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61681"/>
            <a:ext cx="9144000" cy="976313"/>
          </a:xfrm>
        </p:spPr>
        <p:txBody>
          <a:bodyPr/>
          <a:lstStyle/>
          <a:p>
            <a:r>
              <a:rPr lang="en-US" altLang="zh-CN" dirty="0"/>
              <a:t>Docker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8453535" y="5617029"/>
            <a:ext cx="30137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演示人：王珂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Arc 324"/>
          <p:cNvSpPr/>
          <p:nvPr/>
        </p:nvSpPr>
        <p:spPr>
          <a:xfrm>
            <a:off x="3646041" y="1886043"/>
            <a:ext cx="2694006" cy="2055953"/>
          </a:xfrm>
          <a:prstGeom prst="arc">
            <a:avLst>
              <a:gd name="adj1" fmla="val 11784097"/>
              <a:gd name="adj2" fmla="val 18520614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环境搭建安装</a:t>
            </a:r>
            <a:endParaRPr lang="zh-CN" altLang="en-US" dirty="0"/>
          </a:p>
        </p:txBody>
      </p:sp>
      <p:sp>
        <p:nvSpPr>
          <p:cNvPr id="7" name="Oval 32"/>
          <p:cNvSpPr/>
          <p:nvPr/>
        </p:nvSpPr>
        <p:spPr>
          <a:xfrm>
            <a:off x="641955" y="1951664"/>
            <a:ext cx="4159576" cy="41595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264"/>
          <p:cNvSpPr/>
          <p:nvPr/>
        </p:nvSpPr>
        <p:spPr bwMode="auto">
          <a:xfrm>
            <a:off x="2258168" y="4227957"/>
            <a:ext cx="1327480" cy="587659"/>
          </a:xfrm>
          <a:custGeom>
            <a:avLst/>
            <a:gdLst/>
            <a:ahLst/>
            <a:cxnLst>
              <a:cxn ang="0">
                <a:pos x="4" y="448"/>
              </a:cxn>
              <a:cxn ang="0">
                <a:pos x="1012" y="6"/>
              </a:cxn>
              <a:cxn ang="0">
                <a:pos x="1009" y="0"/>
              </a:cxn>
              <a:cxn ang="0">
                <a:pos x="0" y="441"/>
              </a:cxn>
              <a:cxn ang="0">
                <a:pos x="4" y="448"/>
              </a:cxn>
            </a:cxnLst>
            <a:rect l="0" t="0" r="r" b="b"/>
            <a:pathLst>
              <a:path w="1012" h="448">
                <a:moveTo>
                  <a:pt x="4" y="448"/>
                </a:moveTo>
                <a:lnTo>
                  <a:pt x="1012" y="6"/>
                </a:lnTo>
                <a:lnTo>
                  <a:pt x="1009" y="0"/>
                </a:lnTo>
                <a:lnTo>
                  <a:pt x="0" y="441"/>
                </a:lnTo>
                <a:lnTo>
                  <a:pt x="4" y="4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Freeform 3265"/>
          <p:cNvSpPr/>
          <p:nvPr/>
        </p:nvSpPr>
        <p:spPr bwMode="auto">
          <a:xfrm>
            <a:off x="2258168" y="4227957"/>
            <a:ext cx="1327480" cy="587659"/>
          </a:xfrm>
          <a:custGeom>
            <a:avLst/>
            <a:gdLst/>
            <a:ahLst/>
            <a:cxnLst>
              <a:cxn ang="0">
                <a:pos x="4" y="448"/>
              </a:cxn>
              <a:cxn ang="0">
                <a:pos x="1012" y="6"/>
              </a:cxn>
              <a:cxn ang="0">
                <a:pos x="1009" y="0"/>
              </a:cxn>
              <a:cxn ang="0">
                <a:pos x="0" y="441"/>
              </a:cxn>
              <a:cxn ang="0">
                <a:pos x="4" y="448"/>
              </a:cxn>
            </a:cxnLst>
            <a:rect l="0" t="0" r="r" b="b"/>
            <a:pathLst>
              <a:path w="1012" h="448">
                <a:moveTo>
                  <a:pt x="4" y="448"/>
                </a:moveTo>
                <a:lnTo>
                  <a:pt x="1012" y="6"/>
                </a:lnTo>
                <a:lnTo>
                  <a:pt x="1009" y="0"/>
                </a:lnTo>
                <a:lnTo>
                  <a:pt x="0" y="441"/>
                </a:lnTo>
                <a:lnTo>
                  <a:pt x="4" y="448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3266"/>
          <p:cNvSpPr/>
          <p:nvPr/>
        </p:nvSpPr>
        <p:spPr bwMode="auto">
          <a:xfrm>
            <a:off x="2310638" y="4353884"/>
            <a:ext cx="1324857" cy="587659"/>
          </a:xfrm>
          <a:custGeom>
            <a:avLst/>
            <a:gdLst/>
            <a:ahLst/>
            <a:cxnLst>
              <a:cxn ang="0">
                <a:pos x="4" y="446"/>
              </a:cxn>
              <a:cxn ang="0">
                <a:pos x="1012" y="6"/>
              </a:cxn>
              <a:cxn ang="0">
                <a:pos x="1010" y="0"/>
              </a:cxn>
              <a:cxn ang="0">
                <a:pos x="0" y="441"/>
              </a:cxn>
              <a:cxn ang="0">
                <a:pos x="4" y="446"/>
              </a:cxn>
            </a:cxnLst>
            <a:rect l="0" t="0" r="r" b="b"/>
            <a:pathLst>
              <a:path w="1012" h="446">
                <a:moveTo>
                  <a:pt x="4" y="446"/>
                </a:moveTo>
                <a:lnTo>
                  <a:pt x="1012" y="6"/>
                </a:lnTo>
                <a:lnTo>
                  <a:pt x="1010" y="0"/>
                </a:lnTo>
                <a:lnTo>
                  <a:pt x="0" y="441"/>
                </a:lnTo>
                <a:lnTo>
                  <a:pt x="4" y="44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" name="Freeform 3267"/>
          <p:cNvSpPr/>
          <p:nvPr/>
        </p:nvSpPr>
        <p:spPr bwMode="auto">
          <a:xfrm>
            <a:off x="2310638" y="4353884"/>
            <a:ext cx="1324857" cy="587659"/>
          </a:xfrm>
          <a:custGeom>
            <a:avLst/>
            <a:gdLst/>
            <a:ahLst/>
            <a:cxnLst>
              <a:cxn ang="0">
                <a:pos x="4" y="446"/>
              </a:cxn>
              <a:cxn ang="0">
                <a:pos x="1012" y="6"/>
              </a:cxn>
              <a:cxn ang="0">
                <a:pos x="1010" y="0"/>
              </a:cxn>
              <a:cxn ang="0">
                <a:pos x="0" y="441"/>
              </a:cxn>
              <a:cxn ang="0">
                <a:pos x="4" y="446"/>
              </a:cxn>
            </a:cxnLst>
            <a:rect l="0" t="0" r="r" b="b"/>
            <a:pathLst>
              <a:path w="1012" h="446">
                <a:moveTo>
                  <a:pt x="4" y="446"/>
                </a:moveTo>
                <a:lnTo>
                  <a:pt x="1012" y="6"/>
                </a:lnTo>
                <a:lnTo>
                  <a:pt x="1010" y="0"/>
                </a:lnTo>
                <a:lnTo>
                  <a:pt x="0" y="441"/>
                </a:lnTo>
                <a:lnTo>
                  <a:pt x="4" y="446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Freeform 3268"/>
          <p:cNvSpPr/>
          <p:nvPr/>
        </p:nvSpPr>
        <p:spPr bwMode="auto">
          <a:xfrm>
            <a:off x="2357860" y="4477186"/>
            <a:ext cx="1327480" cy="585036"/>
          </a:xfrm>
          <a:custGeom>
            <a:avLst/>
            <a:gdLst/>
            <a:ahLst/>
            <a:cxnLst>
              <a:cxn ang="0">
                <a:pos x="3" y="446"/>
              </a:cxn>
              <a:cxn ang="0">
                <a:pos x="1011" y="5"/>
              </a:cxn>
              <a:cxn ang="0">
                <a:pos x="1010" y="0"/>
              </a:cxn>
              <a:cxn ang="0">
                <a:pos x="0" y="439"/>
              </a:cxn>
              <a:cxn ang="0">
                <a:pos x="3" y="446"/>
              </a:cxn>
            </a:cxnLst>
            <a:rect l="0" t="0" r="r" b="b"/>
            <a:pathLst>
              <a:path w="1011" h="446">
                <a:moveTo>
                  <a:pt x="3" y="446"/>
                </a:moveTo>
                <a:lnTo>
                  <a:pt x="1011" y="5"/>
                </a:lnTo>
                <a:lnTo>
                  <a:pt x="1010" y="0"/>
                </a:lnTo>
                <a:lnTo>
                  <a:pt x="0" y="439"/>
                </a:lnTo>
                <a:lnTo>
                  <a:pt x="3" y="44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" name="Freeform 3269"/>
          <p:cNvSpPr/>
          <p:nvPr/>
        </p:nvSpPr>
        <p:spPr bwMode="auto">
          <a:xfrm>
            <a:off x="2357860" y="4477186"/>
            <a:ext cx="1327480" cy="585036"/>
          </a:xfrm>
          <a:custGeom>
            <a:avLst/>
            <a:gdLst/>
            <a:ahLst/>
            <a:cxnLst>
              <a:cxn ang="0">
                <a:pos x="3" y="446"/>
              </a:cxn>
              <a:cxn ang="0">
                <a:pos x="1011" y="5"/>
              </a:cxn>
              <a:cxn ang="0">
                <a:pos x="1010" y="0"/>
              </a:cxn>
              <a:cxn ang="0">
                <a:pos x="0" y="439"/>
              </a:cxn>
              <a:cxn ang="0">
                <a:pos x="3" y="446"/>
              </a:cxn>
            </a:cxnLst>
            <a:rect l="0" t="0" r="r" b="b"/>
            <a:pathLst>
              <a:path w="1011" h="446">
                <a:moveTo>
                  <a:pt x="3" y="446"/>
                </a:moveTo>
                <a:lnTo>
                  <a:pt x="1011" y="5"/>
                </a:lnTo>
                <a:lnTo>
                  <a:pt x="1010" y="0"/>
                </a:lnTo>
                <a:lnTo>
                  <a:pt x="0" y="439"/>
                </a:lnTo>
                <a:lnTo>
                  <a:pt x="3" y="446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5" name="Freeform 3273"/>
          <p:cNvSpPr>
            <a:spLocks noEditPoints="1"/>
          </p:cNvSpPr>
          <p:nvPr/>
        </p:nvSpPr>
        <p:spPr bwMode="auto">
          <a:xfrm>
            <a:off x="1174671" y="2357416"/>
            <a:ext cx="1854799" cy="3302960"/>
          </a:xfrm>
          <a:custGeom>
            <a:avLst/>
            <a:gdLst/>
            <a:ahLst/>
            <a:cxnLst>
              <a:cxn ang="0">
                <a:pos x="617" y="241"/>
              </a:cxn>
              <a:cxn ang="0">
                <a:pos x="617" y="241"/>
              </a:cxn>
              <a:cxn ang="0">
                <a:pos x="605" y="241"/>
              </a:cxn>
              <a:cxn ang="0">
                <a:pos x="591" y="235"/>
              </a:cxn>
              <a:cxn ang="0">
                <a:pos x="583" y="223"/>
              </a:cxn>
              <a:cxn ang="0">
                <a:pos x="581" y="217"/>
              </a:cxn>
              <a:cxn ang="0">
                <a:pos x="583" y="202"/>
              </a:cxn>
              <a:cxn ang="0">
                <a:pos x="586" y="196"/>
              </a:cxn>
              <a:cxn ang="0">
                <a:pos x="596" y="181"/>
              </a:cxn>
              <a:cxn ang="0">
                <a:pos x="602" y="178"/>
              </a:cxn>
              <a:cxn ang="0">
                <a:pos x="612" y="171"/>
              </a:cxn>
              <a:cxn ang="0">
                <a:pos x="630" y="166"/>
              </a:cxn>
              <a:cxn ang="0">
                <a:pos x="635" y="166"/>
              </a:cxn>
              <a:cxn ang="0">
                <a:pos x="648" y="168"/>
              </a:cxn>
              <a:cxn ang="0">
                <a:pos x="654" y="171"/>
              </a:cxn>
              <a:cxn ang="0">
                <a:pos x="666" y="179"/>
              </a:cxn>
              <a:cxn ang="0">
                <a:pos x="669" y="186"/>
              </a:cxn>
              <a:cxn ang="0">
                <a:pos x="671" y="199"/>
              </a:cxn>
              <a:cxn ang="0">
                <a:pos x="667" y="214"/>
              </a:cxn>
              <a:cxn ang="0">
                <a:pos x="659" y="223"/>
              </a:cxn>
              <a:cxn ang="0">
                <a:pos x="658" y="225"/>
              </a:cxn>
              <a:cxn ang="0">
                <a:pos x="656" y="228"/>
              </a:cxn>
              <a:cxn ang="0">
                <a:pos x="658" y="235"/>
              </a:cxn>
              <a:cxn ang="0">
                <a:pos x="646" y="310"/>
              </a:cxn>
              <a:cxn ang="0">
                <a:pos x="627" y="249"/>
              </a:cxn>
              <a:cxn ang="0">
                <a:pos x="623" y="243"/>
              </a:cxn>
              <a:cxn ang="0">
                <a:pos x="618" y="241"/>
              </a:cxn>
              <a:cxn ang="0">
                <a:pos x="618" y="241"/>
              </a:cxn>
              <a:cxn ang="0">
                <a:pos x="617" y="241"/>
              </a:cxn>
              <a:cxn ang="0">
                <a:pos x="804" y="261"/>
              </a:cxn>
              <a:cxn ang="0">
                <a:pos x="697" y="287"/>
              </a:cxn>
              <a:cxn ang="0">
                <a:pos x="666" y="233"/>
              </a:cxn>
              <a:cxn ang="0">
                <a:pos x="664" y="230"/>
              </a:cxn>
              <a:cxn ang="0">
                <a:pos x="666" y="228"/>
              </a:cxn>
              <a:cxn ang="0">
                <a:pos x="679" y="207"/>
              </a:cxn>
              <a:cxn ang="0">
                <a:pos x="679" y="189"/>
              </a:cxn>
              <a:cxn ang="0">
                <a:pos x="677" y="183"/>
              </a:cxn>
              <a:cxn ang="0">
                <a:pos x="669" y="173"/>
              </a:cxn>
              <a:cxn ang="0">
                <a:pos x="648" y="160"/>
              </a:cxn>
              <a:cxn ang="0">
                <a:pos x="635" y="158"/>
              </a:cxn>
              <a:cxn ang="0">
                <a:pos x="620" y="161"/>
              </a:cxn>
              <a:cxn ang="0">
                <a:pos x="609" y="165"/>
              </a:cxn>
              <a:cxn ang="0">
                <a:pos x="597" y="171"/>
              </a:cxn>
              <a:cxn ang="0">
                <a:pos x="584" y="183"/>
              </a:cxn>
              <a:cxn ang="0">
                <a:pos x="576" y="196"/>
              </a:cxn>
              <a:cxn ang="0">
                <a:pos x="573" y="210"/>
              </a:cxn>
              <a:cxn ang="0">
                <a:pos x="576" y="227"/>
              </a:cxn>
              <a:cxn ang="0">
                <a:pos x="579" y="232"/>
              </a:cxn>
              <a:cxn ang="0">
                <a:pos x="592" y="243"/>
              </a:cxn>
              <a:cxn ang="0">
                <a:pos x="617" y="249"/>
              </a:cxn>
              <a:cxn ang="0">
                <a:pos x="617" y="249"/>
              </a:cxn>
              <a:cxn ang="0">
                <a:pos x="617" y="249"/>
              </a:cxn>
              <a:cxn ang="0">
                <a:pos x="618" y="249"/>
              </a:cxn>
              <a:cxn ang="0">
                <a:pos x="638" y="313"/>
              </a:cxn>
              <a:cxn ang="0">
                <a:pos x="544" y="373"/>
              </a:cxn>
              <a:cxn ang="0">
                <a:pos x="825" y="2518"/>
              </a:cxn>
              <a:cxn ang="0">
                <a:pos x="22" y="608"/>
              </a:cxn>
              <a:cxn ang="0">
                <a:pos x="1408" y="0"/>
              </a:cxn>
            </a:cxnLst>
            <a:rect l="0" t="0" r="r" b="b"/>
            <a:pathLst>
              <a:path w="1413" h="2518">
                <a:moveTo>
                  <a:pt x="617" y="241"/>
                </a:moveTo>
                <a:lnTo>
                  <a:pt x="617" y="241"/>
                </a:lnTo>
                <a:lnTo>
                  <a:pt x="617" y="241"/>
                </a:lnTo>
                <a:lnTo>
                  <a:pt x="617" y="241"/>
                </a:lnTo>
                <a:lnTo>
                  <a:pt x="605" y="241"/>
                </a:lnTo>
                <a:lnTo>
                  <a:pt x="605" y="241"/>
                </a:lnTo>
                <a:lnTo>
                  <a:pt x="597" y="238"/>
                </a:lnTo>
                <a:lnTo>
                  <a:pt x="591" y="235"/>
                </a:lnTo>
                <a:lnTo>
                  <a:pt x="586" y="228"/>
                </a:lnTo>
                <a:lnTo>
                  <a:pt x="583" y="223"/>
                </a:lnTo>
                <a:lnTo>
                  <a:pt x="583" y="223"/>
                </a:lnTo>
                <a:lnTo>
                  <a:pt x="581" y="217"/>
                </a:lnTo>
                <a:lnTo>
                  <a:pt x="581" y="209"/>
                </a:lnTo>
                <a:lnTo>
                  <a:pt x="583" y="202"/>
                </a:lnTo>
                <a:lnTo>
                  <a:pt x="586" y="196"/>
                </a:lnTo>
                <a:lnTo>
                  <a:pt x="586" y="196"/>
                </a:lnTo>
                <a:lnTo>
                  <a:pt x="589" y="188"/>
                </a:lnTo>
                <a:lnTo>
                  <a:pt x="596" y="181"/>
                </a:lnTo>
                <a:lnTo>
                  <a:pt x="596" y="181"/>
                </a:lnTo>
                <a:lnTo>
                  <a:pt x="602" y="178"/>
                </a:lnTo>
                <a:lnTo>
                  <a:pt x="612" y="171"/>
                </a:lnTo>
                <a:lnTo>
                  <a:pt x="612" y="171"/>
                </a:lnTo>
                <a:lnTo>
                  <a:pt x="623" y="168"/>
                </a:lnTo>
                <a:lnTo>
                  <a:pt x="630" y="166"/>
                </a:lnTo>
                <a:lnTo>
                  <a:pt x="630" y="166"/>
                </a:lnTo>
                <a:lnTo>
                  <a:pt x="635" y="166"/>
                </a:lnTo>
                <a:lnTo>
                  <a:pt x="635" y="166"/>
                </a:lnTo>
                <a:lnTo>
                  <a:pt x="648" y="168"/>
                </a:lnTo>
                <a:lnTo>
                  <a:pt x="648" y="168"/>
                </a:lnTo>
                <a:lnTo>
                  <a:pt x="654" y="171"/>
                </a:lnTo>
                <a:lnTo>
                  <a:pt x="661" y="175"/>
                </a:lnTo>
                <a:lnTo>
                  <a:pt x="666" y="179"/>
                </a:lnTo>
                <a:lnTo>
                  <a:pt x="669" y="186"/>
                </a:lnTo>
                <a:lnTo>
                  <a:pt x="669" y="186"/>
                </a:lnTo>
                <a:lnTo>
                  <a:pt x="671" y="192"/>
                </a:lnTo>
                <a:lnTo>
                  <a:pt x="671" y="199"/>
                </a:lnTo>
                <a:lnTo>
                  <a:pt x="671" y="207"/>
                </a:lnTo>
                <a:lnTo>
                  <a:pt x="667" y="214"/>
                </a:lnTo>
                <a:lnTo>
                  <a:pt x="667" y="214"/>
                </a:lnTo>
                <a:lnTo>
                  <a:pt x="659" y="223"/>
                </a:lnTo>
                <a:lnTo>
                  <a:pt x="659" y="223"/>
                </a:lnTo>
                <a:lnTo>
                  <a:pt x="658" y="225"/>
                </a:lnTo>
                <a:lnTo>
                  <a:pt x="656" y="228"/>
                </a:lnTo>
                <a:lnTo>
                  <a:pt x="656" y="228"/>
                </a:lnTo>
                <a:lnTo>
                  <a:pt x="658" y="233"/>
                </a:lnTo>
                <a:lnTo>
                  <a:pt x="658" y="235"/>
                </a:lnTo>
                <a:lnTo>
                  <a:pt x="689" y="290"/>
                </a:lnTo>
                <a:lnTo>
                  <a:pt x="646" y="310"/>
                </a:lnTo>
                <a:lnTo>
                  <a:pt x="627" y="249"/>
                </a:lnTo>
                <a:lnTo>
                  <a:pt x="627" y="249"/>
                </a:lnTo>
                <a:lnTo>
                  <a:pt x="627" y="246"/>
                </a:lnTo>
                <a:lnTo>
                  <a:pt x="623" y="243"/>
                </a:lnTo>
                <a:lnTo>
                  <a:pt x="623" y="243"/>
                </a:lnTo>
                <a:lnTo>
                  <a:pt x="618" y="241"/>
                </a:lnTo>
                <a:lnTo>
                  <a:pt x="618" y="241"/>
                </a:lnTo>
                <a:lnTo>
                  <a:pt x="618" y="241"/>
                </a:lnTo>
                <a:lnTo>
                  <a:pt x="618" y="241"/>
                </a:lnTo>
                <a:lnTo>
                  <a:pt x="617" y="241"/>
                </a:lnTo>
                <a:close/>
                <a:moveTo>
                  <a:pt x="1408" y="0"/>
                </a:moveTo>
                <a:lnTo>
                  <a:pt x="804" y="261"/>
                </a:lnTo>
                <a:lnTo>
                  <a:pt x="796" y="245"/>
                </a:lnTo>
                <a:lnTo>
                  <a:pt x="697" y="287"/>
                </a:lnTo>
                <a:lnTo>
                  <a:pt x="666" y="233"/>
                </a:lnTo>
                <a:lnTo>
                  <a:pt x="666" y="233"/>
                </a:lnTo>
                <a:lnTo>
                  <a:pt x="664" y="230"/>
                </a:lnTo>
                <a:lnTo>
                  <a:pt x="664" y="230"/>
                </a:lnTo>
                <a:lnTo>
                  <a:pt x="666" y="228"/>
                </a:lnTo>
                <a:lnTo>
                  <a:pt x="666" y="228"/>
                </a:lnTo>
                <a:lnTo>
                  <a:pt x="674" y="218"/>
                </a:lnTo>
                <a:lnTo>
                  <a:pt x="679" y="207"/>
                </a:lnTo>
                <a:lnTo>
                  <a:pt x="679" y="194"/>
                </a:lnTo>
                <a:lnTo>
                  <a:pt x="679" y="189"/>
                </a:lnTo>
                <a:lnTo>
                  <a:pt x="677" y="183"/>
                </a:lnTo>
                <a:lnTo>
                  <a:pt x="677" y="183"/>
                </a:lnTo>
                <a:lnTo>
                  <a:pt x="674" y="178"/>
                </a:lnTo>
                <a:lnTo>
                  <a:pt x="669" y="173"/>
                </a:lnTo>
                <a:lnTo>
                  <a:pt x="661" y="165"/>
                </a:lnTo>
                <a:lnTo>
                  <a:pt x="648" y="160"/>
                </a:lnTo>
                <a:lnTo>
                  <a:pt x="635" y="158"/>
                </a:lnTo>
                <a:lnTo>
                  <a:pt x="635" y="158"/>
                </a:lnTo>
                <a:lnTo>
                  <a:pt x="620" y="161"/>
                </a:lnTo>
                <a:lnTo>
                  <a:pt x="620" y="161"/>
                </a:lnTo>
                <a:lnTo>
                  <a:pt x="609" y="165"/>
                </a:lnTo>
                <a:lnTo>
                  <a:pt x="609" y="165"/>
                </a:lnTo>
                <a:lnTo>
                  <a:pt x="597" y="171"/>
                </a:lnTo>
                <a:lnTo>
                  <a:pt x="597" y="171"/>
                </a:lnTo>
                <a:lnTo>
                  <a:pt x="591" y="176"/>
                </a:lnTo>
                <a:lnTo>
                  <a:pt x="584" y="183"/>
                </a:lnTo>
                <a:lnTo>
                  <a:pt x="579" y="189"/>
                </a:lnTo>
                <a:lnTo>
                  <a:pt x="576" y="196"/>
                </a:lnTo>
                <a:lnTo>
                  <a:pt x="575" y="204"/>
                </a:lnTo>
                <a:lnTo>
                  <a:pt x="573" y="210"/>
                </a:lnTo>
                <a:lnTo>
                  <a:pt x="573" y="218"/>
                </a:lnTo>
                <a:lnTo>
                  <a:pt x="576" y="227"/>
                </a:lnTo>
                <a:lnTo>
                  <a:pt x="576" y="227"/>
                </a:lnTo>
                <a:lnTo>
                  <a:pt x="579" y="232"/>
                </a:lnTo>
                <a:lnTo>
                  <a:pt x="583" y="236"/>
                </a:lnTo>
                <a:lnTo>
                  <a:pt x="592" y="243"/>
                </a:lnTo>
                <a:lnTo>
                  <a:pt x="604" y="248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8" y="249"/>
                </a:lnTo>
                <a:lnTo>
                  <a:pt x="620" y="253"/>
                </a:lnTo>
                <a:lnTo>
                  <a:pt x="638" y="313"/>
                </a:lnTo>
                <a:lnTo>
                  <a:pt x="537" y="357"/>
                </a:lnTo>
                <a:lnTo>
                  <a:pt x="544" y="373"/>
                </a:lnTo>
                <a:lnTo>
                  <a:pt x="0" y="608"/>
                </a:lnTo>
                <a:lnTo>
                  <a:pt x="825" y="2518"/>
                </a:lnTo>
                <a:lnTo>
                  <a:pt x="843" y="2510"/>
                </a:lnTo>
                <a:lnTo>
                  <a:pt x="22" y="608"/>
                </a:lnTo>
                <a:lnTo>
                  <a:pt x="1413" y="8"/>
                </a:lnTo>
                <a:lnTo>
                  <a:pt x="1408" y="0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Freeform 3274"/>
          <p:cNvSpPr/>
          <p:nvPr/>
        </p:nvSpPr>
        <p:spPr bwMode="auto">
          <a:xfrm>
            <a:off x="1938104" y="2575166"/>
            <a:ext cx="141668" cy="188890"/>
          </a:xfrm>
          <a:custGeom>
            <a:avLst/>
            <a:gdLst/>
            <a:ahLst/>
            <a:cxnLst>
              <a:cxn ang="0">
                <a:pos x="36" y="75"/>
              </a:cxn>
              <a:cxn ang="0">
                <a:pos x="36" y="75"/>
              </a:cxn>
              <a:cxn ang="0">
                <a:pos x="36" y="75"/>
              </a:cxn>
              <a:cxn ang="0">
                <a:pos x="36" y="75"/>
              </a:cxn>
              <a:cxn ang="0">
                <a:pos x="24" y="75"/>
              </a:cxn>
              <a:cxn ang="0">
                <a:pos x="24" y="75"/>
              </a:cxn>
              <a:cxn ang="0">
                <a:pos x="16" y="72"/>
              </a:cxn>
              <a:cxn ang="0">
                <a:pos x="10" y="69"/>
              </a:cxn>
              <a:cxn ang="0">
                <a:pos x="5" y="62"/>
              </a:cxn>
              <a:cxn ang="0">
                <a:pos x="2" y="57"/>
              </a:cxn>
              <a:cxn ang="0">
                <a:pos x="2" y="57"/>
              </a:cxn>
              <a:cxn ang="0">
                <a:pos x="0" y="51"/>
              </a:cxn>
              <a:cxn ang="0">
                <a:pos x="0" y="43"/>
              </a:cxn>
              <a:cxn ang="0">
                <a:pos x="2" y="36"/>
              </a:cxn>
              <a:cxn ang="0">
                <a:pos x="5" y="30"/>
              </a:cxn>
              <a:cxn ang="0">
                <a:pos x="5" y="30"/>
              </a:cxn>
              <a:cxn ang="0">
                <a:pos x="8" y="22"/>
              </a:cxn>
              <a:cxn ang="0">
                <a:pos x="15" y="15"/>
              </a:cxn>
              <a:cxn ang="0">
                <a:pos x="15" y="15"/>
              </a:cxn>
              <a:cxn ang="0">
                <a:pos x="21" y="12"/>
              </a:cxn>
              <a:cxn ang="0">
                <a:pos x="31" y="5"/>
              </a:cxn>
              <a:cxn ang="0">
                <a:pos x="31" y="5"/>
              </a:cxn>
              <a:cxn ang="0">
                <a:pos x="42" y="2"/>
              </a:cxn>
              <a:cxn ang="0">
                <a:pos x="49" y="0"/>
              </a:cxn>
              <a:cxn ang="0">
                <a:pos x="49" y="0"/>
              </a:cxn>
              <a:cxn ang="0">
                <a:pos x="54" y="0"/>
              </a:cxn>
              <a:cxn ang="0">
                <a:pos x="54" y="0"/>
              </a:cxn>
              <a:cxn ang="0">
                <a:pos x="67" y="2"/>
              </a:cxn>
              <a:cxn ang="0">
                <a:pos x="67" y="2"/>
              </a:cxn>
              <a:cxn ang="0">
                <a:pos x="73" y="5"/>
              </a:cxn>
              <a:cxn ang="0">
                <a:pos x="80" y="9"/>
              </a:cxn>
              <a:cxn ang="0">
                <a:pos x="85" y="13"/>
              </a:cxn>
              <a:cxn ang="0">
                <a:pos x="88" y="20"/>
              </a:cxn>
              <a:cxn ang="0">
                <a:pos x="88" y="20"/>
              </a:cxn>
              <a:cxn ang="0">
                <a:pos x="90" y="26"/>
              </a:cxn>
              <a:cxn ang="0">
                <a:pos x="90" y="33"/>
              </a:cxn>
              <a:cxn ang="0">
                <a:pos x="90" y="41"/>
              </a:cxn>
              <a:cxn ang="0">
                <a:pos x="86" y="48"/>
              </a:cxn>
              <a:cxn ang="0">
                <a:pos x="86" y="48"/>
              </a:cxn>
              <a:cxn ang="0">
                <a:pos x="78" y="57"/>
              </a:cxn>
              <a:cxn ang="0">
                <a:pos x="78" y="57"/>
              </a:cxn>
              <a:cxn ang="0">
                <a:pos x="77" y="59"/>
              </a:cxn>
              <a:cxn ang="0">
                <a:pos x="75" y="62"/>
              </a:cxn>
              <a:cxn ang="0">
                <a:pos x="75" y="62"/>
              </a:cxn>
              <a:cxn ang="0">
                <a:pos x="77" y="67"/>
              </a:cxn>
              <a:cxn ang="0">
                <a:pos x="77" y="69"/>
              </a:cxn>
              <a:cxn ang="0">
                <a:pos x="108" y="124"/>
              </a:cxn>
              <a:cxn ang="0">
                <a:pos x="65" y="144"/>
              </a:cxn>
              <a:cxn ang="0">
                <a:pos x="46" y="83"/>
              </a:cxn>
              <a:cxn ang="0">
                <a:pos x="46" y="83"/>
              </a:cxn>
              <a:cxn ang="0">
                <a:pos x="46" y="80"/>
              </a:cxn>
              <a:cxn ang="0">
                <a:pos x="42" y="77"/>
              </a:cxn>
              <a:cxn ang="0">
                <a:pos x="42" y="77"/>
              </a:cxn>
              <a:cxn ang="0">
                <a:pos x="37" y="75"/>
              </a:cxn>
              <a:cxn ang="0">
                <a:pos x="37" y="75"/>
              </a:cxn>
              <a:cxn ang="0">
                <a:pos x="37" y="75"/>
              </a:cxn>
              <a:cxn ang="0">
                <a:pos x="37" y="75"/>
              </a:cxn>
              <a:cxn ang="0">
                <a:pos x="36" y="75"/>
              </a:cxn>
            </a:cxnLst>
            <a:rect l="0" t="0" r="r" b="b"/>
            <a:pathLst>
              <a:path w="108" h="144">
                <a:moveTo>
                  <a:pt x="36" y="75"/>
                </a:moveTo>
                <a:lnTo>
                  <a:pt x="36" y="75"/>
                </a:lnTo>
                <a:lnTo>
                  <a:pt x="36" y="75"/>
                </a:lnTo>
                <a:lnTo>
                  <a:pt x="36" y="75"/>
                </a:lnTo>
                <a:lnTo>
                  <a:pt x="24" y="75"/>
                </a:lnTo>
                <a:lnTo>
                  <a:pt x="24" y="75"/>
                </a:lnTo>
                <a:lnTo>
                  <a:pt x="16" y="72"/>
                </a:lnTo>
                <a:lnTo>
                  <a:pt x="10" y="69"/>
                </a:lnTo>
                <a:lnTo>
                  <a:pt x="5" y="62"/>
                </a:lnTo>
                <a:lnTo>
                  <a:pt x="2" y="57"/>
                </a:lnTo>
                <a:lnTo>
                  <a:pt x="2" y="57"/>
                </a:lnTo>
                <a:lnTo>
                  <a:pt x="0" y="51"/>
                </a:lnTo>
                <a:lnTo>
                  <a:pt x="0" y="43"/>
                </a:lnTo>
                <a:lnTo>
                  <a:pt x="2" y="36"/>
                </a:lnTo>
                <a:lnTo>
                  <a:pt x="5" y="30"/>
                </a:lnTo>
                <a:lnTo>
                  <a:pt x="5" y="30"/>
                </a:lnTo>
                <a:lnTo>
                  <a:pt x="8" y="22"/>
                </a:lnTo>
                <a:lnTo>
                  <a:pt x="15" y="15"/>
                </a:lnTo>
                <a:lnTo>
                  <a:pt x="15" y="15"/>
                </a:lnTo>
                <a:lnTo>
                  <a:pt x="21" y="12"/>
                </a:lnTo>
                <a:lnTo>
                  <a:pt x="31" y="5"/>
                </a:lnTo>
                <a:lnTo>
                  <a:pt x="31" y="5"/>
                </a:lnTo>
                <a:lnTo>
                  <a:pt x="42" y="2"/>
                </a:lnTo>
                <a:lnTo>
                  <a:pt x="49" y="0"/>
                </a:lnTo>
                <a:lnTo>
                  <a:pt x="49" y="0"/>
                </a:lnTo>
                <a:lnTo>
                  <a:pt x="54" y="0"/>
                </a:lnTo>
                <a:lnTo>
                  <a:pt x="54" y="0"/>
                </a:lnTo>
                <a:lnTo>
                  <a:pt x="67" y="2"/>
                </a:lnTo>
                <a:lnTo>
                  <a:pt x="67" y="2"/>
                </a:lnTo>
                <a:lnTo>
                  <a:pt x="73" y="5"/>
                </a:lnTo>
                <a:lnTo>
                  <a:pt x="80" y="9"/>
                </a:lnTo>
                <a:lnTo>
                  <a:pt x="85" y="13"/>
                </a:lnTo>
                <a:lnTo>
                  <a:pt x="88" y="20"/>
                </a:lnTo>
                <a:lnTo>
                  <a:pt x="88" y="20"/>
                </a:lnTo>
                <a:lnTo>
                  <a:pt x="90" y="26"/>
                </a:lnTo>
                <a:lnTo>
                  <a:pt x="90" y="33"/>
                </a:lnTo>
                <a:lnTo>
                  <a:pt x="90" y="41"/>
                </a:lnTo>
                <a:lnTo>
                  <a:pt x="86" y="48"/>
                </a:lnTo>
                <a:lnTo>
                  <a:pt x="86" y="48"/>
                </a:lnTo>
                <a:lnTo>
                  <a:pt x="78" y="57"/>
                </a:lnTo>
                <a:lnTo>
                  <a:pt x="78" y="57"/>
                </a:lnTo>
                <a:lnTo>
                  <a:pt x="77" y="59"/>
                </a:lnTo>
                <a:lnTo>
                  <a:pt x="75" y="62"/>
                </a:lnTo>
                <a:lnTo>
                  <a:pt x="75" y="62"/>
                </a:lnTo>
                <a:lnTo>
                  <a:pt x="77" y="67"/>
                </a:lnTo>
                <a:lnTo>
                  <a:pt x="77" y="69"/>
                </a:lnTo>
                <a:lnTo>
                  <a:pt x="108" y="124"/>
                </a:lnTo>
                <a:lnTo>
                  <a:pt x="65" y="144"/>
                </a:lnTo>
                <a:lnTo>
                  <a:pt x="46" y="83"/>
                </a:lnTo>
                <a:lnTo>
                  <a:pt x="46" y="83"/>
                </a:lnTo>
                <a:lnTo>
                  <a:pt x="46" y="80"/>
                </a:lnTo>
                <a:lnTo>
                  <a:pt x="42" y="77"/>
                </a:lnTo>
                <a:lnTo>
                  <a:pt x="42" y="77"/>
                </a:lnTo>
                <a:lnTo>
                  <a:pt x="37" y="75"/>
                </a:lnTo>
                <a:lnTo>
                  <a:pt x="37" y="75"/>
                </a:lnTo>
                <a:lnTo>
                  <a:pt x="37" y="75"/>
                </a:lnTo>
                <a:lnTo>
                  <a:pt x="37" y="75"/>
                </a:lnTo>
                <a:lnTo>
                  <a:pt x="36" y="75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" name="Freeform 3275"/>
          <p:cNvSpPr/>
          <p:nvPr/>
        </p:nvSpPr>
        <p:spPr bwMode="auto">
          <a:xfrm>
            <a:off x="1174671" y="2357416"/>
            <a:ext cx="1854799" cy="3302960"/>
          </a:xfrm>
          <a:custGeom>
            <a:avLst/>
            <a:gdLst/>
            <a:ahLst/>
            <a:cxnLst>
              <a:cxn ang="0">
                <a:pos x="1408" y="0"/>
              </a:cxn>
              <a:cxn ang="0">
                <a:pos x="804" y="261"/>
              </a:cxn>
              <a:cxn ang="0">
                <a:pos x="796" y="245"/>
              </a:cxn>
              <a:cxn ang="0">
                <a:pos x="697" y="287"/>
              </a:cxn>
              <a:cxn ang="0">
                <a:pos x="666" y="233"/>
              </a:cxn>
              <a:cxn ang="0">
                <a:pos x="666" y="233"/>
              </a:cxn>
              <a:cxn ang="0">
                <a:pos x="664" y="230"/>
              </a:cxn>
              <a:cxn ang="0">
                <a:pos x="664" y="230"/>
              </a:cxn>
              <a:cxn ang="0">
                <a:pos x="666" y="228"/>
              </a:cxn>
              <a:cxn ang="0">
                <a:pos x="666" y="228"/>
              </a:cxn>
              <a:cxn ang="0">
                <a:pos x="674" y="218"/>
              </a:cxn>
              <a:cxn ang="0">
                <a:pos x="679" y="207"/>
              </a:cxn>
              <a:cxn ang="0">
                <a:pos x="679" y="194"/>
              </a:cxn>
              <a:cxn ang="0">
                <a:pos x="679" y="189"/>
              </a:cxn>
              <a:cxn ang="0">
                <a:pos x="677" y="183"/>
              </a:cxn>
              <a:cxn ang="0">
                <a:pos x="677" y="183"/>
              </a:cxn>
              <a:cxn ang="0">
                <a:pos x="674" y="178"/>
              </a:cxn>
              <a:cxn ang="0">
                <a:pos x="669" y="173"/>
              </a:cxn>
              <a:cxn ang="0">
                <a:pos x="661" y="165"/>
              </a:cxn>
              <a:cxn ang="0">
                <a:pos x="648" y="160"/>
              </a:cxn>
              <a:cxn ang="0">
                <a:pos x="635" y="158"/>
              </a:cxn>
              <a:cxn ang="0">
                <a:pos x="635" y="158"/>
              </a:cxn>
              <a:cxn ang="0">
                <a:pos x="620" y="161"/>
              </a:cxn>
              <a:cxn ang="0">
                <a:pos x="620" y="161"/>
              </a:cxn>
              <a:cxn ang="0">
                <a:pos x="609" y="165"/>
              </a:cxn>
              <a:cxn ang="0">
                <a:pos x="609" y="165"/>
              </a:cxn>
              <a:cxn ang="0">
                <a:pos x="597" y="171"/>
              </a:cxn>
              <a:cxn ang="0">
                <a:pos x="597" y="171"/>
              </a:cxn>
              <a:cxn ang="0">
                <a:pos x="591" y="176"/>
              </a:cxn>
              <a:cxn ang="0">
                <a:pos x="584" y="183"/>
              </a:cxn>
              <a:cxn ang="0">
                <a:pos x="579" y="189"/>
              </a:cxn>
              <a:cxn ang="0">
                <a:pos x="576" y="196"/>
              </a:cxn>
              <a:cxn ang="0">
                <a:pos x="575" y="204"/>
              </a:cxn>
              <a:cxn ang="0">
                <a:pos x="573" y="210"/>
              </a:cxn>
              <a:cxn ang="0">
                <a:pos x="573" y="218"/>
              </a:cxn>
              <a:cxn ang="0">
                <a:pos x="576" y="227"/>
              </a:cxn>
              <a:cxn ang="0">
                <a:pos x="576" y="227"/>
              </a:cxn>
              <a:cxn ang="0">
                <a:pos x="579" y="232"/>
              </a:cxn>
              <a:cxn ang="0">
                <a:pos x="583" y="236"/>
              </a:cxn>
              <a:cxn ang="0">
                <a:pos x="592" y="243"/>
              </a:cxn>
              <a:cxn ang="0">
                <a:pos x="604" y="248"/>
              </a:cxn>
              <a:cxn ang="0">
                <a:pos x="617" y="249"/>
              </a:cxn>
              <a:cxn ang="0">
                <a:pos x="617" y="249"/>
              </a:cxn>
              <a:cxn ang="0">
                <a:pos x="617" y="249"/>
              </a:cxn>
              <a:cxn ang="0">
                <a:pos x="617" y="249"/>
              </a:cxn>
              <a:cxn ang="0">
                <a:pos x="617" y="249"/>
              </a:cxn>
              <a:cxn ang="0">
                <a:pos x="617" y="249"/>
              </a:cxn>
              <a:cxn ang="0">
                <a:pos x="618" y="249"/>
              </a:cxn>
              <a:cxn ang="0">
                <a:pos x="620" y="253"/>
              </a:cxn>
              <a:cxn ang="0">
                <a:pos x="638" y="313"/>
              </a:cxn>
              <a:cxn ang="0">
                <a:pos x="537" y="357"/>
              </a:cxn>
              <a:cxn ang="0">
                <a:pos x="544" y="373"/>
              </a:cxn>
              <a:cxn ang="0">
                <a:pos x="0" y="608"/>
              </a:cxn>
              <a:cxn ang="0">
                <a:pos x="825" y="2518"/>
              </a:cxn>
              <a:cxn ang="0">
                <a:pos x="843" y="2510"/>
              </a:cxn>
              <a:cxn ang="0">
                <a:pos x="22" y="608"/>
              </a:cxn>
              <a:cxn ang="0">
                <a:pos x="1413" y="8"/>
              </a:cxn>
              <a:cxn ang="0">
                <a:pos x="1408" y="0"/>
              </a:cxn>
            </a:cxnLst>
            <a:rect l="0" t="0" r="r" b="b"/>
            <a:pathLst>
              <a:path w="1413" h="2518">
                <a:moveTo>
                  <a:pt x="1408" y="0"/>
                </a:moveTo>
                <a:lnTo>
                  <a:pt x="804" y="261"/>
                </a:lnTo>
                <a:lnTo>
                  <a:pt x="796" y="245"/>
                </a:lnTo>
                <a:lnTo>
                  <a:pt x="697" y="287"/>
                </a:lnTo>
                <a:lnTo>
                  <a:pt x="666" y="233"/>
                </a:lnTo>
                <a:lnTo>
                  <a:pt x="666" y="233"/>
                </a:lnTo>
                <a:lnTo>
                  <a:pt x="664" y="230"/>
                </a:lnTo>
                <a:lnTo>
                  <a:pt x="664" y="230"/>
                </a:lnTo>
                <a:lnTo>
                  <a:pt x="666" y="228"/>
                </a:lnTo>
                <a:lnTo>
                  <a:pt x="666" y="228"/>
                </a:lnTo>
                <a:lnTo>
                  <a:pt x="674" y="218"/>
                </a:lnTo>
                <a:lnTo>
                  <a:pt x="679" y="207"/>
                </a:lnTo>
                <a:lnTo>
                  <a:pt x="679" y="194"/>
                </a:lnTo>
                <a:lnTo>
                  <a:pt x="679" y="189"/>
                </a:lnTo>
                <a:lnTo>
                  <a:pt x="677" y="183"/>
                </a:lnTo>
                <a:lnTo>
                  <a:pt x="677" y="183"/>
                </a:lnTo>
                <a:lnTo>
                  <a:pt x="674" y="178"/>
                </a:lnTo>
                <a:lnTo>
                  <a:pt x="669" y="173"/>
                </a:lnTo>
                <a:lnTo>
                  <a:pt x="661" y="165"/>
                </a:lnTo>
                <a:lnTo>
                  <a:pt x="648" y="160"/>
                </a:lnTo>
                <a:lnTo>
                  <a:pt x="635" y="158"/>
                </a:lnTo>
                <a:lnTo>
                  <a:pt x="635" y="158"/>
                </a:lnTo>
                <a:lnTo>
                  <a:pt x="620" y="161"/>
                </a:lnTo>
                <a:lnTo>
                  <a:pt x="620" y="161"/>
                </a:lnTo>
                <a:lnTo>
                  <a:pt x="609" y="165"/>
                </a:lnTo>
                <a:lnTo>
                  <a:pt x="609" y="165"/>
                </a:lnTo>
                <a:lnTo>
                  <a:pt x="597" y="171"/>
                </a:lnTo>
                <a:lnTo>
                  <a:pt x="597" y="171"/>
                </a:lnTo>
                <a:lnTo>
                  <a:pt x="591" y="176"/>
                </a:lnTo>
                <a:lnTo>
                  <a:pt x="584" y="183"/>
                </a:lnTo>
                <a:lnTo>
                  <a:pt x="579" y="189"/>
                </a:lnTo>
                <a:lnTo>
                  <a:pt x="576" y="196"/>
                </a:lnTo>
                <a:lnTo>
                  <a:pt x="575" y="204"/>
                </a:lnTo>
                <a:lnTo>
                  <a:pt x="573" y="210"/>
                </a:lnTo>
                <a:lnTo>
                  <a:pt x="573" y="218"/>
                </a:lnTo>
                <a:lnTo>
                  <a:pt x="576" y="227"/>
                </a:lnTo>
                <a:lnTo>
                  <a:pt x="576" y="227"/>
                </a:lnTo>
                <a:lnTo>
                  <a:pt x="579" y="232"/>
                </a:lnTo>
                <a:lnTo>
                  <a:pt x="583" y="236"/>
                </a:lnTo>
                <a:lnTo>
                  <a:pt x="592" y="243"/>
                </a:lnTo>
                <a:lnTo>
                  <a:pt x="604" y="248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8" y="249"/>
                </a:lnTo>
                <a:lnTo>
                  <a:pt x="620" y="253"/>
                </a:lnTo>
                <a:lnTo>
                  <a:pt x="638" y="313"/>
                </a:lnTo>
                <a:lnTo>
                  <a:pt x="537" y="357"/>
                </a:lnTo>
                <a:lnTo>
                  <a:pt x="544" y="373"/>
                </a:lnTo>
                <a:lnTo>
                  <a:pt x="0" y="608"/>
                </a:lnTo>
                <a:lnTo>
                  <a:pt x="825" y="2518"/>
                </a:lnTo>
                <a:lnTo>
                  <a:pt x="843" y="2510"/>
                </a:lnTo>
                <a:lnTo>
                  <a:pt x="22" y="608"/>
                </a:lnTo>
                <a:lnTo>
                  <a:pt x="1413" y="8"/>
                </a:lnTo>
                <a:lnTo>
                  <a:pt x="1408" y="0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" name="Freeform 3276"/>
          <p:cNvSpPr/>
          <p:nvPr/>
        </p:nvSpPr>
        <p:spPr bwMode="auto">
          <a:xfrm>
            <a:off x="1206153" y="2357416"/>
            <a:ext cx="2930425" cy="3302960"/>
          </a:xfrm>
          <a:custGeom>
            <a:avLst/>
            <a:gdLst/>
            <a:ahLst/>
            <a:cxnLst>
              <a:cxn ang="0">
                <a:pos x="826" y="2518"/>
              </a:cxn>
              <a:cxn ang="0">
                <a:pos x="2235" y="1911"/>
              </a:cxn>
              <a:cxn ang="0">
                <a:pos x="1409" y="0"/>
              </a:cxn>
              <a:cxn ang="0">
                <a:pos x="0" y="608"/>
              </a:cxn>
              <a:cxn ang="0">
                <a:pos x="826" y="2518"/>
              </a:cxn>
            </a:cxnLst>
            <a:rect l="0" t="0" r="r" b="b"/>
            <a:pathLst>
              <a:path w="2235" h="2518">
                <a:moveTo>
                  <a:pt x="826" y="2518"/>
                </a:moveTo>
                <a:lnTo>
                  <a:pt x="2235" y="1911"/>
                </a:lnTo>
                <a:lnTo>
                  <a:pt x="1409" y="0"/>
                </a:lnTo>
                <a:lnTo>
                  <a:pt x="0" y="608"/>
                </a:lnTo>
                <a:lnTo>
                  <a:pt x="826" y="25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" name="Freeform 3277"/>
          <p:cNvSpPr/>
          <p:nvPr/>
        </p:nvSpPr>
        <p:spPr bwMode="auto">
          <a:xfrm>
            <a:off x="1206153" y="2357416"/>
            <a:ext cx="2930425" cy="3302960"/>
          </a:xfrm>
          <a:custGeom>
            <a:avLst/>
            <a:gdLst/>
            <a:ahLst/>
            <a:cxnLst>
              <a:cxn ang="0">
                <a:pos x="826" y="2518"/>
              </a:cxn>
              <a:cxn ang="0">
                <a:pos x="2235" y="1911"/>
              </a:cxn>
              <a:cxn ang="0">
                <a:pos x="1409" y="0"/>
              </a:cxn>
              <a:cxn ang="0">
                <a:pos x="0" y="608"/>
              </a:cxn>
              <a:cxn ang="0">
                <a:pos x="826" y="2518"/>
              </a:cxn>
            </a:cxnLst>
            <a:rect l="0" t="0" r="r" b="b"/>
            <a:pathLst>
              <a:path w="2235" h="2518">
                <a:moveTo>
                  <a:pt x="826" y="2518"/>
                </a:moveTo>
                <a:lnTo>
                  <a:pt x="2235" y="1911"/>
                </a:lnTo>
                <a:lnTo>
                  <a:pt x="1409" y="0"/>
                </a:lnTo>
                <a:lnTo>
                  <a:pt x="0" y="608"/>
                </a:lnTo>
                <a:lnTo>
                  <a:pt x="826" y="2518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Freeform 3278"/>
          <p:cNvSpPr/>
          <p:nvPr/>
        </p:nvSpPr>
        <p:spPr bwMode="auto">
          <a:xfrm>
            <a:off x="1339951" y="2475473"/>
            <a:ext cx="2647090" cy="3019624"/>
          </a:xfrm>
          <a:custGeom>
            <a:avLst/>
            <a:gdLst/>
            <a:ahLst/>
            <a:cxnLst>
              <a:cxn ang="0">
                <a:pos x="2018" y="1754"/>
              </a:cxn>
              <a:cxn ang="0">
                <a:pos x="772" y="2303"/>
              </a:cxn>
              <a:cxn ang="0">
                <a:pos x="0" y="549"/>
              </a:cxn>
              <a:cxn ang="0">
                <a:pos x="1246" y="0"/>
              </a:cxn>
              <a:cxn ang="0">
                <a:pos x="2018" y="1754"/>
              </a:cxn>
            </a:cxnLst>
            <a:rect l="0" t="0" r="r" b="b"/>
            <a:pathLst>
              <a:path w="2018" h="2303">
                <a:moveTo>
                  <a:pt x="2018" y="1754"/>
                </a:moveTo>
                <a:lnTo>
                  <a:pt x="772" y="2303"/>
                </a:lnTo>
                <a:lnTo>
                  <a:pt x="0" y="549"/>
                </a:lnTo>
                <a:lnTo>
                  <a:pt x="1246" y="0"/>
                </a:lnTo>
                <a:lnTo>
                  <a:pt x="2018" y="175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Freeform 3279"/>
          <p:cNvSpPr/>
          <p:nvPr/>
        </p:nvSpPr>
        <p:spPr bwMode="auto">
          <a:xfrm>
            <a:off x="1339951" y="2475473"/>
            <a:ext cx="2647090" cy="3019624"/>
          </a:xfrm>
          <a:custGeom>
            <a:avLst/>
            <a:gdLst/>
            <a:ahLst/>
            <a:cxnLst>
              <a:cxn ang="0">
                <a:pos x="2018" y="1754"/>
              </a:cxn>
              <a:cxn ang="0">
                <a:pos x="772" y="2303"/>
              </a:cxn>
              <a:cxn ang="0">
                <a:pos x="0" y="549"/>
              </a:cxn>
              <a:cxn ang="0">
                <a:pos x="1246" y="0"/>
              </a:cxn>
              <a:cxn ang="0">
                <a:pos x="2018" y="1754"/>
              </a:cxn>
            </a:cxnLst>
            <a:rect l="0" t="0" r="r" b="b"/>
            <a:pathLst>
              <a:path w="2018" h="2303">
                <a:moveTo>
                  <a:pt x="2018" y="1754"/>
                </a:moveTo>
                <a:lnTo>
                  <a:pt x="772" y="2303"/>
                </a:lnTo>
                <a:lnTo>
                  <a:pt x="0" y="549"/>
                </a:lnTo>
                <a:lnTo>
                  <a:pt x="1246" y="0"/>
                </a:lnTo>
                <a:lnTo>
                  <a:pt x="2018" y="1754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Freeform 3280"/>
          <p:cNvSpPr/>
          <p:nvPr/>
        </p:nvSpPr>
        <p:spPr bwMode="auto">
          <a:xfrm>
            <a:off x="1909245" y="2677480"/>
            <a:ext cx="417134" cy="325311"/>
          </a:xfrm>
          <a:custGeom>
            <a:avLst/>
            <a:gdLst/>
            <a:ahLst/>
            <a:cxnLst>
              <a:cxn ang="0">
                <a:pos x="259" y="0"/>
              </a:cxn>
              <a:cxn ang="0">
                <a:pos x="317" y="135"/>
              </a:cxn>
              <a:cxn ang="0">
                <a:pos x="226" y="174"/>
              </a:cxn>
              <a:cxn ang="0">
                <a:pos x="226" y="174"/>
              </a:cxn>
              <a:cxn ang="0">
                <a:pos x="223" y="175"/>
              </a:cxn>
              <a:cxn ang="0">
                <a:pos x="221" y="179"/>
              </a:cxn>
              <a:cxn ang="0">
                <a:pos x="221" y="184"/>
              </a:cxn>
              <a:cxn ang="0">
                <a:pos x="221" y="190"/>
              </a:cxn>
              <a:cxn ang="0">
                <a:pos x="220" y="192"/>
              </a:cxn>
              <a:cxn ang="0">
                <a:pos x="216" y="193"/>
              </a:cxn>
              <a:cxn ang="0">
                <a:pos x="171" y="215"/>
              </a:cxn>
              <a:cxn ang="0">
                <a:pos x="171" y="215"/>
              </a:cxn>
              <a:cxn ang="0">
                <a:pos x="166" y="215"/>
              </a:cxn>
              <a:cxn ang="0">
                <a:pos x="164" y="215"/>
              </a:cxn>
              <a:cxn ang="0">
                <a:pos x="159" y="211"/>
              </a:cxn>
              <a:cxn ang="0">
                <a:pos x="155" y="208"/>
              </a:cxn>
              <a:cxn ang="0">
                <a:pos x="151" y="206"/>
              </a:cxn>
              <a:cxn ang="0">
                <a:pos x="148" y="208"/>
              </a:cxn>
              <a:cxn ang="0">
                <a:pos x="58" y="247"/>
              </a:cxn>
              <a:cxn ang="0">
                <a:pos x="0" y="112"/>
              </a:cxn>
              <a:cxn ang="0">
                <a:pos x="259" y="0"/>
              </a:cxn>
            </a:cxnLst>
            <a:rect l="0" t="0" r="r" b="b"/>
            <a:pathLst>
              <a:path w="317" h="247">
                <a:moveTo>
                  <a:pt x="259" y="0"/>
                </a:moveTo>
                <a:lnTo>
                  <a:pt x="317" y="135"/>
                </a:lnTo>
                <a:lnTo>
                  <a:pt x="226" y="174"/>
                </a:lnTo>
                <a:lnTo>
                  <a:pt x="226" y="174"/>
                </a:lnTo>
                <a:lnTo>
                  <a:pt x="223" y="175"/>
                </a:lnTo>
                <a:lnTo>
                  <a:pt x="221" y="179"/>
                </a:lnTo>
                <a:lnTo>
                  <a:pt x="221" y="184"/>
                </a:lnTo>
                <a:lnTo>
                  <a:pt x="221" y="190"/>
                </a:lnTo>
                <a:lnTo>
                  <a:pt x="220" y="192"/>
                </a:lnTo>
                <a:lnTo>
                  <a:pt x="216" y="193"/>
                </a:lnTo>
                <a:lnTo>
                  <a:pt x="171" y="215"/>
                </a:lnTo>
                <a:lnTo>
                  <a:pt x="171" y="215"/>
                </a:lnTo>
                <a:lnTo>
                  <a:pt x="166" y="215"/>
                </a:lnTo>
                <a:lnTo>
                  <a:pt x="164" y="215"/>
                </a:lnTo>
                <a:lnTo>
                  <a:pt x="159" y="211"/>
                </a:lnTo>
                <a:lnTo>
                  <a:pt x="155" y="208"/>
                </a:lnTo>
                <a:lnTo>
                  <a:pt x="151" y="206"/>
                </a:lnTo>
                <a:lnTo>
                  <a:pt x="148" y="208"/>
                </a:lnTo>
                <a:lnTo>
                  <a:pt x="58" y="247"/>
                </a:lnTo>
                <a:lnTo>
                  <a:pt x="0" y="112"/>
                </a:lnTo>
                <a:lnTo>
                  <a:pt x="259" y="0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" name="Freeform 3281"/>
          <p:cNvSpPr/>
          <p:nvPr/>
        </p:nvSpPr>
        <p:spPr bwMode="auto">
          <a:xfrm>
            <a:off x="2134864" y="2924087"/>
            <a:ext cx="60341" cy="36729"/>
          </a:xfrm>
          <a:custGeom>
            <a:avLst/>
            <a:gdLst/>
            <a:ahLst/>
            <a:cxnLst>
              <a:cxn ang="0">
                <a:pos x="10" y="6"/>
              </a:cxn>
              <a:cxn ang="0">
                <a:pos x="23" y="1"/>
              </a:cxn>
              <a:cxn ang="0">
                <a:pos x="23" y="1"/>
              </a:cxn>
              <a:cxn ang="0">
                <a:pos x="26" y="0"/>
              </a:cxn>
              <a:cxn ang="0">
                <a:pos x="29" y="1"/>
              </a:cxn>
              <a:cxn ang="0">
                <a:pos x="34" y="5"/>
              </a:cxn>
              <a:cxn ang="0">
                <a:pos x="39" y="8"/>
              </a:cxn>
              <a:cxn ang="0">
                <a:pos x="41" y="8"/>
              </a:cxn>
              <a:cxn ang="0">
                <a:pos x="45" y="6"/>
              </a:cxn>
              <a:cxn ang="0">
                <a:pos x="0" y="28"/>
              </a:cxn>
              <a:cxn ang="0">
                <a:pos x="0" y="28"/>
              </a:cxn>
              <a:cxn ang="0">
                <a:pos x="3" y="24"/>
              </a:cxn>
              <a:cxn ang="0">
                <a:pos x="5" y="23"/>
              </a:cxn>
              <a:cxn ang="0">
                <a:pos x="5" y="16"/>
              </a:cxn>
              <a:cxn ang="0">
                <a:pos x="5" y="11"/>
              </a:cxn>
              <a:cxn ang="0">
                <a:pos x="6" y="8"/>
              </a:cxn>
              <a:cxn ang="0">
                <a:pos x="10" y="6"/>
              </a:cxn>
              <a:cxn ang="0">
                <a:pos x="10" y="6"/>
              </a:cxn>
            </a:cxnLst>
            <a:rect l="0" t="0" r="r" b="b"/>
            <a:pathLst>
              <a:path w="45" h="28">
                <a:moveTo>
                  <a:pt x="10" y="6"/>
                </a:moveTo>
                <a:lnTo>
                  <a:pt x="23" y="1"/>
                </a:lnTo>
                <a:lnTo>
                  <a:pt x="23" y="1"/>
                </a:lnTo>
                <a:lnTo>
                  <a:pt x="26" y="0"/>
                </a:lnTo>
                <a:lnTo>
                  <a:pt x="29" y="1"/>
                </a:lnTo>
                <a:lnTo>
                  <a:pt x="34" y="5"/>
                </a:lnTo>
                <a:lnTo>
                  <a:pt x="39" y="8"/>
                </a:lnTo>
                <a:lnTo>
                  <a:pt x="41" y="8"/>
                </a:lnTo>
                <a:lnTo>
                  <a:pt x="45" y="6"/>
                </a:lnTo>
                <a:lnTo>
                  <a:pt x="0" y="28"/>
                </a:lnTo>
                <a:lnTo>
                  <a:pt x="0" y="28"/>
                </a:lnTo>
                <a:lnTo>
                  <a:pt x="3" y="24"/>
                </a:lnTo>
                <a:lnTo>
                  <a:pt x="5" y="23"/>
                </a:lnTo>
                <a:lnTo>
                  <a:pt x="5" y="16"/>
                </a:lnTo>
                <a:lnTo>
                  <a:pt x="5" y="11"/>
                </a:lnTo>
                <a:lnTo>
                  <a:pt x="6" y="8"/>
                </a:lnTo>
                <a:lnTo>
                  <a:pt x="10" y="6"/>
                </a:lnTo>
                <a:lnTo>
                  <a:pt x="10" y="6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" name="Freeform 3282"/>
          <p:cNvSpPr/>
          <p:nvPr/>
        </p:nvSpPr>
        <p:spPr bwMode="auto">
          <a:xfrm>
            <a:off x="1956467" y="2564672"/>
            <a:ext cx="270219" cy="406640"/>
          </a:xfrm>
          <a:custGeom>
            <a:avLst/>
            <a:gdLst/>
            <a:ahLst/>
            <a:cxnLst>
              <a:cxn ang="0">
                <a:pos x="110" y="298"/>
              </a:cxn>
              <a:cxn ang="0">
                <a:pos x="45" y="95"/>
              </a:cxn>
              <a:cxn ang="0">
                <a:pos x="45" y="91"/>
              </a:cxn>
              <a:cxn ang="0">
                <a:pos x="44" y="91"/>
              </a:cxn>
              <a:cxn ang="0">
                <a:pos x="18" y="85"/>
              </a:cxn>
              <a:cxn ang="0">
                <a:pos x="5" y="74"/>
              </a:cxn>
              <a:cxn ang="0">
                <a:pos x="1" y="69"/>
              </a:cxn>
              <a:cxn ang="0">
                <a:pos x="0" y="52"/>
              </a:cxn>
              <a:cxn ang="0">
                <a:pos x="3" y="38"/>
              </a:cxn>
              <a:cxn ang="0">
                <a:pos x="11" y="25"/>
              </a:cxn>
              <a:cxn ang="0">
                <a:pos x="24" y="13"/>
              </a:cxn>
              <a:cxn ang="0">
                <a:pos x="36" y="7"/>
              </a:cxn>
              <a:cxn ang="0">
                <a:pos x="47" y="3"/>
              </a:cxn>
              <a:cxn ang="0">
                <a:pos x="55" y="2"/>
              </a:cxn>
              <a:cxn ang="0">
                <a:pos x="73" y="2"/>
              </a:cxn>
              <a:cxn ang="0">
                <a:pos x="88" y="8"/>
              </a:cxn>
              <a:cxn ang="0">
                <a:pos x="99" y="18"/>
              </a:cxn>
              <a:cxn ang="0">
                <a:pos x="102" y="25"/>
              </a:cxn>
              <a:cxn ang="0">
                <a:pos x="106" y="36"/>
              </a:cxn>
              <a:cxn ang="0">
                <a:pos x="99" y="60"/>
              </a:cxn>
              <a:cxn ang="0">
                <a:pos x="91" y="70"/>
              </a:cxn>
              <a:cxn ang="0">
                <a:pos x="91" y="72"/>
              </a:cxn>
              <a:cxn ang="0">
                <a:pos x="197" y="259"/>
              </a:cxn>
              <a:cxn ang="0">
                <a:pos x="197" y="261"/>
              </a:cxn>
              <a:cxn ang="0">
                <a:pos x="198" y="264"/>
              </a:cxn>
              <a:cxn ang="0">
                <a:pos x="205" y="271"/>
              </a:cxn>
              <a:cxn ang="0">
                <a:pos x="200" y="271"/>
              </a:cxn>
              <a:cxn ang="0">
                <a:pos x="194" y="269"/>
              </a:cxn>
              <a:cxn ang="0">
                <a:pos x="84" y="77"/>
              </a:cxn>
              <a:cxn ang="0">
                <a:pos x="83" y="75"/>
              </a:cxn>
              <a:cxn ang="0">
                <a:pos x="83" y="70"/>
              </a:cxn>
              <a:cxn ang="0">
                <a:pos x="86" y="65"/>
              </a:cxn>
              <a:cxn ang="0">
                <a:pos x="93" y="56"/>
              </a:cxn>
              <a:cxn ang="0">
                <a:pos x="96" y="49"/>
              </a:cxn>
              <a:cxn ang="0">
                <a:pos x="97" y="34"/>
              </a:cxn>
              <a:cxn ang="0">
                <a:pos x="96" y="28"/>
              </a:cxn>
              <a:cxn ang="0">
                <a:pos x="88" y="17"/>
              </a:cxn>
              <a:cxn ang="0">
                <a:pos x="73" y="10"/>
              </a:cxn>
              <a:cxn ang="0">
                <a:pos x="65" y="8"/>
              </a:cxn>
              <a:cxn ang="0">
                <a:pos x="57" y="8"/>
              </a:cxn>
              <a:cxn ang="0">
                <a:pos x="39" y="13"/>
              </a:cxn>
              <a:cxn ang="0">
                <a:pos x="27" y="20"/>
              </a:cxn>
              <a:cxn ang="0">
                <a:pos x="22" y="23"/>
              </a:cxn>
              <a:cxn ang="0">
                <a:pos x="11" y="38"/>
              </a:cxn>
              <a:cxn ang="0">
                <a:pos x="8" y="44"/>
              </a:cxn>
              <a:cxn ang="0">
                <a:pos x="8" y="59"/>
              </a:cxn>
              <a:cxn ang="0">
                <a:pos x="9" y="65"/>
              </a:cxn>
              <a:cxn ang="0">
                <a:pos x="18" y="77"/>
              </a:cxn>
              <a:cxn ang="0">
                <a:pos x="31" y="83"/>
              </a:cxn>
              <a:cxn ang="0">
                <a:pos x="42" y="83"/>
              </a:cxn>
              <a:cxn ang="0">
                <a:pos x="45" y="83"/>
              </a:cxn>
              <a:cxn ang="0">
                <a:pos x="49" y="85"/>
              </a:cxn>
              <a:cxn ang="0">
                <a:pos x="53" y="91"/>
              </a:cxn>
              <a:cxn ang="0">
                <a:pos x="117" y="297"/>
              </a:cxn>
              <a:cxn ang="0">
                <a:pos x="117" y="305"/>
              </a:cxn>
              <a:cxn ang="0">
                <a:pos x="110" y="310"/>
              </a:cxn>
              <a:cxn ang="0">
                <a:pos x="107" y="303"/>
              </a:cxn>
              <a:cxn ang="0">
                <a:pos x="110" y="302"/>
              </a:cxn>
              <a:cxn ang="0">
                <a:pos x="110" y="298"/>
              </a:cxn>
            </a:cxnLst>
            <a:rect l="0" t="0" r="r" b="b"/>
            <a:pathLst>
              <a:path w="205" h="310">
                <a:moveTo>
                  <a:pt x="110" y="298"/>
                </a:moveTo>
                <a:lnTo>
                  <a:pt x="110" y="298"/>
                </a:lnTo>
                <a:lnTo>
                  <a:pt x="109" y="298"/>
                </a:lnTo>
                <a:lnTo>
                  <a:pt x="45" y="95"/>
                </a:lnTo>
                <a:lnTo>
                  <a:pt x="45" y="91"/>
                </a:lnTo>
                <a:lnTo>
                  <a:pt x="45" y="91"/>
                </a:lnTo>
                <a:lnTo>
                  <a:pt x="44" y="91"/>
                </a:lnTo>
                <a:lnTo>
                  <a:pt x="44" y="91"/>
                </a:lnTo>
                <a:lnTo>
                  <a:pt x="31" y="90"/>
                </a:lnTo>
                <a:lnTo>
                  <a:pt x="18" y="85"/>
                </a:lnTo>
                <a:lnTo>
                  <a:pt x="9" y="78"/>
                </a:lnTo>
                <a:lnTo>
                  <a:pt x="5" y="74"/>
                </a:lnTo>
                <a:lnTo>
                  <a:pt x="1" y="69"/>
                </a:lnTo>
                <a:lnTo>
                  <a:pt x="1" y="69"/>
                </a:lnTo>
                <a:lnTo>
                  <a:pt x="0" y="60"/>
                </a:lnTo>
                <a:lnTo>
                  <a:pt x="0" y="52"/>
                </a:lnTo>
                <a:lnTo>
                  <a:pt x="0" y="46"/>
                </a:lnTo>
                <a:lnTo>
                  <a:pt x="3" y="38"/>
                </a:lnTo>
                <a:lnTo>
                  <a:pt x="6" y="31"/>
                </a:lnTo>
                <a:lnTo>
                  <a:pt x="11" y="25"/>
                </a:lnTo>
                <a:lnTo>
                  <a:pt x="18" y="18"/>
                </a:lnTo>
                <a:lnTo>
                  <a:pt x="24" y="13"/>
                </a:lnTo>
                <a:lnTo>
                  <a:pt x="24" y="13"/>
                </a:lnTo>
                <a:lnTo>
                  <a:pt x="36" y="7"/>
                </a:lnTo>
                <a:lnTo>
                  <a:pt x="36" y="7"/>
                </a:lnTo>
                <a:lnTo>
                  <a:pt x="47" y="3"/>
                </a:lnTo>
                <a:lnTo>
                  <a:pt x="47" y="3"/>
                </a:lnTo>
                <a:lnTo>
                  <a:pt x="55" y="2"/>
                </a:lnTo>
                <a:lnTo>
                  <a:pt x="65" y="0"/>
                </a:lnTo>
                <a:lnTo>
                  <a:pt x="73" y="2"/>
                </a:lnTo>
                <a:lnTo>
                  <a:pt x="79" y="3"/>
                </a:lnTo>
                <a:lnTo>
                  <a:pt x="88" y="8"/>
                </a:lnTo>
                <a:lnTo>
                  <a:pt x="94" y="12"/>
                </a:lnTo>
                <a:lnTo>
                  <a:pt x="99" y="18"/>
                </a:lnTo>
                <a:lnTo>
                  <a:pt x="102" y="25"/>
                </a:lnTo>
                <a:lnTo>
                  <a:pt x="102" y="25"/>
                </a:lnTo>
                <a:lnTo>
                  <a:pt x="104" y="31"/>
                </a:lnTo>
                <a:lnTo>
                  <a:pt x="106" y="36"/>
                </a:lnTo>
                <a:lnTo>
                  <a:pt x="104" y="49"/>
                </a:lnTo>
                <a:lnTo>
                  <a:pt x="99" y="60"/>
                </a:lnTo>
                <a:lnTo>
                  <a:pt x="91" y="70"/>
                </a:lnTo>
                <a:lnTo>
                  <a:pt x="91" y="70"/>
                </a:lnTo>
                <a:lnTo>
                  <a:pt x="91" y="72"/>
                </a:lnTo>
                <a:lnTo>
                  <a:pt x="91" y="72"/>
                </a:lnTo>
                <a:lnTo>
                  <a:pt x="91" y="75"/>
                </a:lnTo>
                <a:lnTo>
                  <a:pt x="197" y="259"/>
                </a:lnTo>
                <a:lnTo>
                  <a:pt x="197" y="261"/>
                </a:lnTo>
                <a:lnTo>
                  <a:pt x="197" y="261"/>
                </a:lnTo>
                <a:lnTo>
                  <a:pt x="198" y="264"/>
                </a:lnTo>
                <a:lnTo>
                  <a:pt x="198" y="264"/>
                </a:lnTo>
                <a:lnTo>
                  <a:pt x="202" y="262"/>
                </a:lnTo>
                <a:lnTo>
                  <a:pt x="205" y="271"/>
                </a:lnTo>
                <a:lnTo>
                  <a:pt x="205" y="271"/>
                </a:lnTo>
                <a:lnTo>
                  <a:pt x="200" y="271"/>
                </a:lnTo>
                <a:lnTo>
                  <a:pt x="197" y="271"/>
                </a:lnTo>
                <a:lnTo>
                  <a:pt x="194" y="269"/>
                </a:lnTo>
                <a:lnTo>
                  <a:pt x="190" y="266"/>
                </a:lnTo>
                <a:lnTo>
                  <a:pt x="84" y="77"/>
                </a:lnTo>
                <a:lnTo>
                  <a:pt x="84" y="77"/>
                </a:lnTo>
                <a:lnTo>
                  <a:pt x="83" y="75"/>
                </a:lnTo>
                <a:lnTo>
                  <a:pt x="83" y="70"/>
                </a:lnTo>
                <a:lnTo>
                  <a:pt x="83" y="70"/>
                </a:lnTo>
                <a:lnTo>
                  <a:pt x="84" y="67"/>
                </a:lnTo>
                <a:lnTo>
                  <a:pt x="86" y="65"/>
                </a:lnTo>
                <a:lnTo>
                  <a:pt x="86" y="65"/>
                </a:lnTo>
                <a:lnTo>
                  <a:pt x="93" y="56"/>
                </a:lnTo>
                <a:lnTo>
                  <a:pt x="93" y="56"/>
                </a:lnTo>
                <a:lnTo>
                  <a:pt x="96" y="49"/>
                </a:lnTo>
                <a:lnTo>
                  <a:pt x="97" y="41"/>
                </a:lnTo>
                <a:lnTo>
                  <a:pt x="97" y="34"/>
                </a:lnTo>
                <a:lnTo>
                  <a:pt x="96" y="28"/>
                </a:lnTo>
                <a:lnTo>
                  <a:pt x="96" y="28"/>
                </a:lnTo>
                <a:lnTo>
                  <a:pt x="93" y="21"/>
                </a:lnTo>
                <a:lnTo>
                  <a:pt x="88" y="17"/>
                </a:lnTo>
                <a:lnTo>
                  <a:pt x="81" y="13"/>
                </a:lnTo>
                <a:lnTo>
                  <a:pt x="73" y="10"/>
                </a:lnTo>
                <a:lnTo>
                  <a:pt x="73" y="10"/>
                </a:lnTo>
                <a:lnTo>
                  <a:pt x="65" y="8"/>
                </a:lnTo>
                <a:lnTo>
                  <a:pt x="57" y="8"/>
                </a:lnTo>
                <a:lnTo>
                  <a:pt x="57" y="8"/>
                </a:lnTo>
                <a:lnTo>
                  <a:pt x="49" y="10"/>
                </a:lnTo>
                <a:lnTo>
                  <a:pt x="39" y="13"/>
                </a:lnTo>
                <a:lnTo>
                  <a:pt x="39" y="13"/>
                </a:lnTo>
                <a:lnTo>
                  <a:pt x="27" y="20"/>
                </a:lnTo>
                <a:lnTo>
                  <a:pt x="22" y="23"/>
                </a:lnTo>
                <a:lnTo>
                  <a:pt x="22" y="23"/>
                </a:lnTo>
                <a:lnTo>
                  <a:pt x="16" y="30"/>
                </a:lnTo>
                <a:lnTo>
                  <a:pt x="11" y="38"/>
                </a:lnTo>
                <a:lnTo>
                  <a:pt x="11" y="38"/>
                </a:lnTo>
                <a:lnTo>
                  <a:pt x="8" y="44"/>
                </a:lnTo>
                <a:lnTo>
                  <a:pt x="6" y="51"/>
                </a:lnTo>
                <a:lnTo>
                  <a:pt x="8" y="59"/>
                </a:lnTo>
                <a:lnTo>
                  <a:pt x="9" y="65"/>
                </a:lnTo>
                <a:lnTo>
                  <a:pt x="9" y="65"/>
                </a:lnTo>
                <a:lnTo>
                  <a:pt x="13" y="70"/>
                </a:lnTo>
                <a:lnTo>
                  <a:pt x="18" y="77"/>
                </a:lnTo>
                <a:lnTo>
                  <a:pt x="24" y="80"/>
                </a:lnTo>
                <a:lnTo>
                  <a:pt x="31" y="83"/>
                </a:lnTo>
                <a:lnTo>
                  <a:pt x="31" y="83"/>
                </a:lnTo>
                <a:lnTo>
                  <a:pt x="42" y="83"/>
                </a:lnTo>
                <a:lnTo>
                  <a:pt x="42" y="83"/>
                </a:lnTo>
                <a:lnTo>
                  <a:pt x="45" y="83"/>
                </a:lnTo>
                <a:lnTo>
                  <a:pt x="49" y="85"/>
                </a:lnTo>
                <a:lnTo>
                  <a:pt x="49" y="85"/>
                </a:lnTo>
                <a:lnTo>
                  <a:pt x="52" y="88"/>
                </a:lnTo>
                <a:lnTo>
                  <a:pt x="53" y="91"/>
                </a:lnTo>
                <a:lnTo>
                  <a:pt x="117" y="297"/>
                </a:lnTo>
                <a:lnTo>
                  <a:pt x="117" y="297"/>
                </a:lnTo>
                <a:lnTo>
                  <a:pt x="119" y="302"/>
                </a:lnTo>
                <a:lnTo>
                  <a:pt x="117" y="305"/>
                </a:lnTo>
                <a:lnTo>
                  <a:pt x="115" y="308"/>
                </a:lnTo>
                <a:lnTo>
                  <a:pt x="110" y="310"/>
                </a:lnTo>
                <a:lnTo>
                  <a:pt x="107" y="303"/>
                </a:lnTo>
                <a:lnTo>
                  <a:pt x="107" y="303"/>
                </a:lnTo>
                <a:lnTo>
                  <a:pt x="110" y="302"/>
                </a:lnTo>
                <a:lnTo>
                  <a:pt x="110" y="302"/>
                </a:lnTo>
                <a:lnTo>
                  <a:pt x="110" y="298"/>
                </a:lnTo>
                <a:lnTo>
                  <a:pt x="110" y="298"/>
                </a:lnTo>
                <a:close/>
              </a:path>
            </a:pathLst>
          </a:custGeom>
          <a:solidFill>
            <a:srgbClr val="FBB03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5" name="Freeform 3283"/>
          <p:cNvSpPr/>
          <p:nvPr/>
        </p:nvSpPr>
        <p:spPr bwMode="auto">
          <a:xfrm>
            <a:off x="2210945" y="2845383"/>
            <a:ext cx="125927" cy="73457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11" y="57"/>
              </a:cxn>
              <a:cxn ang="0">
                <a:pos x="94" y="21"/>
              </a:cxn>
              <a:cxn ang="0">
                <a:pos x="94" y="21"/>
              </a:cxn>
              <a:cxn ang="0">
                <a:pos x="96" y="14"/>
              </a:cxn>
              <a:cxn ang="0">
                <a:pos x="96" y="8"/>
              </a:cxn>
              <a:cxn ang="0">
                <a:pos x="91" y="3"/>
              </a:cxn>
              <a:cxn ang="0">
                <a:pos x="86" y="0"/>
              </a:cxn>
              <a:cxn ang="0">
                <a:pos x="86" y="0"/>
              </a:cxn>
              <a:cxn ang="0">
                <a:pos x="1" y="37"/>
              </a:cxn>
              <a:cxn ang="0">
                <a:pos x="1" y="37"/>
              </a:cxn>
              <a:cxn ang="0">
                <a:pos x="0" y="42"/>
              </a:cxn>
              <a:cxn ang="0">
                <a:pos x="1" y="48"/>
              </a:cxn>
              <a:cxn ang="0">
                <a:pos x="4" y="53"/>
              </a:cxn>
              <a:cxn ang="0">
                <a:pos x="11" y="57"/>
              </a:cxn>
              <a:cxn ang="0">
                <a:pos x="11" y="57"/>
              </a:cxn>
            </a:cxnLst>
            <a:rect l="0" t="0" r="r" b="b"/>
            <a:pathLst>
              <a:path w="96" h="57">
                <a:moveTo>
                  <a:pt x="11" y="57"/>
                </a:moveTo>
                <a:lnTo>
                  <a:pt x="11" y="57"/>
                </a:lnTo>
                <a:lnTo>
                  <a:pt x="94" y="21"/>
                </a:lnTo>
                <a:lnTo>
                  <a:pt x="94" y="21"/>
                </a:lnTo>
                <a:lnTo>
                  <a:pt x="96" y="14"/>
                </a:lnTo>
                <a:lnTo>
                  <a:pt x="96" y="8"/>
                </a:lnTo>
                <a:lnTo>
                  <a:pt x="91" y="3"/>
                </a:lnTo>
                <a:lnTo>
                  <a:pt x="86" y="0"/>
                </a:lnTo>
                <a:lnTo>
                  <a:pt x="86" y="0"/>
                </a:lnTo>
                <a:lnTo>
                  <a:pt x="1" y="37"/>
                </a:lnTo>
                <a:lnTo>
                  <a:pt x="1" y="37"/>
                </a:lnTo>
                <a:lnTo>
                  <a:pt x="0" y="42"/>
                </a:lnTo>
                <a:lnTo>
                  <a:pt x="1" y="48"/>
                </a:lnTo>
                <a:lnTo>
                  <a:pt x="4" y="53"/>
                </a:lnTo>
                <a:lnTo>
                  <a:pt x="11" y="57"/>
                </a:lnTo>
                <a:lnTo>
                  <a:pt x="11" y="57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6" name="Freeform 3284"/>
          <p:cNvSpPr/>
          <p:nvPr/>
        </p:nvSpPr>
        <p:spPr bwMode="auto">
          <a:xfrm>
            <a:off x="1977455" y="2947699"/>
            <a:ext cx="128551" cy="73457"/>
          </a:xfrm>
          <a:custGeom>
            <a:avLst/>
            <a:gdLst/>
            <a:ahLst/>
            <a:cxnLst>
              <a:cxn ang="0">
                <a:pos x="96" y="19"/>
              </a:cxn>
              <a:cxn ang="0">
                <a:pos x="96" y="19"/>
              </a:cxn>
              <a:cxn ang="0">
                <a:pos x="12" y="55"/>
              </a:cxn>
              <a:cxn ang="0">
                <a:pos x="12" y="55"/>
              </a:cxn>
              <a:cxn ang="0">
                <a:pos x="5" y="53"/>
              </a:cxn>
              <a:cxn ang="0">
                <a:pos x="2" y="47"/>
              </a:cxn>
              <a:cxn ang="0">
                <a:pos x="0" y="42"/>
              </a:cxn>
              <a:cxn ang="0">
                <a:pos x="2" y="36"/>
              </a:cxn>
              <a:cxn ang="0">
                <a:pos x="2" y="36"/>
              </a:cxn>
              <a:cxn ang="0">
                <a:pos x="87" y="0"/>
              </a:cxn>
              <a:cxn ang="0">
                <a:pos x="87" y="0"/>
              </a:cxn>
              <a:cxn ang="0">
                <a:pos x="93" y="3"/>
              </a:cxn>
              <a:cxn ang="0">
                <a:pos x="96" y="8"/>
              </a:cxn>
              <a:cxn ang="0">
                <a:pos x="98" y="13"/>
              </a:cxn>
              <a:cxn ang="0">
                <a:pos x="96" y="19"/>
              </a:cxn>
              <a:cxn ang="0">
                <a:pos x="96" y="19"/>
              </a:cxn>
            </a:cxnLst>
            <a:rect l="0" t="0" r="r" b="b"/>
            <a:pathLst>
              <a:path w="98" h="55">
                <a:moveTo>
                  <a:pt x="96" y="19"/>
                </a:moveTo>
                <a:lnTo>
                  <a:pt x="96" y="19"/>
                </a:lnTo>
                <a:lnTo>
                  <a:pt x="12" y="55"/>
                </a:lnTo>
                <a:lnTo>
                  <a:pt x="12" y="55"/>
                </a:lnTo>
                <a:lnTo>
                  <a:pt x="5" y="53"/>
                </a:lnTo>
                <a:lnTo>
                  <a:pt x="2" y="47"/>
                </a:lnTo>
                <a:lnTo>
                  <a:pt x="0" y="42"/>
                </a:lnTo>
                <a:lnTo>
                  <a:pt x="2" y="36"/>
                </a:lnTo>
                <a:lnTo>
                  <a:pt x="2" y="36"/>
                </a:lnTo>
                <a:lnTo>
                  <a:pt x="87" y="0"/>
                </a:lnTo>
                <a:lnTo>
                  <a:pt x="87" y="0"/>
                </a:lnTo>
                <a:lnTo>
                  <a:pt x="93" y="3"/>
                </a:lnTo>
                <a:lnTo>
                  <a:pt x="96" y="8"/>
                </a:lnTo>
                <a:lnTo>
                  <a:pt x="98" y="13"/>
                </a:lnTo>
                <a:lnTo>
                  <a:pt x="96" y="19"/>
                </a:lnTo>
                <a:lnTo>
                  <a:pt x="96" y="19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1" name="Freeform 3695"/>
          <p:cNvSpPr/>
          <p:nvPr/>
        </p:nvSpPr>
        <p:spPr bwMode="auto">
          <a:xfrm>
            <a:off x="3396757" y="3154953"/>
            <a:ext cx="293829" cy="2518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86"/>
              </a:cxn>
              <a:cxn ang="0">
                <a:pos x="149" y="161"/>
              </a:cxn>
              <a:cxn ang="0">
                <a:pos x="175" y="180"/>
              </a:cxn>
              <a:cxn ang="0">
                <a:pos x="188" y="189"/>
              </a:cxn>
              <a:cxn ang="0">
                <a:pos x="188" y="189"/>
              </a:cxn>
              <a:cxn ang="0">
                <a:pos x="193" y="192"/>
              </a:cxn>
              <a:cxn ang="0">
                <a:pos x="198" y="192"/>
              </a:cxn>
              <a:cxn ang="0">
                <a:pos x="198" y="192"/>
              </a:cxn>
              <a:cxn ang="0">
                <a:pos x="202" y="192"/>
              </a:cxn>
              <a:cxn ang="0">
                <a:pos x="206" y="189"/>
              </a:cxn>
              <a:cxn ang="0">
                <a:pos x="222" y="164"/>
              </a:cxn>
              <a:cxn ang="0">
                <a:pos x="222" y="164"/>
              </a:cxn>
              <a:cxn ang="0">
                <a:pos x="224" y="159"/>
              </a:cxn>
              <a:cxn ang="0">
                <a:pos x="224" y="156"/>
              </a:cxn>
              <a:cxn ang="0">
                <a:pos x="220" y="151"/>
              </a:cxn>
              <a:cxn ang="0">
                <a:pos x="215" y="146"/>
              </a:cxn>
              <a:cxn ang="0">
                <a:pos x="202" y="138"/>
              </a:cxn>
              <a:cxn ang="0">
                <a:pos x="176" y="119"/>
              </a:cxn>
              <a:cxn ang="0">
                <a:pos x="0" y="0"/>
              </a:cxn>
            </a:cxnLst>
            <a:rect l="0" t="0" r="r" b="b"/>
            <a:pathLst>
              <a:path w="224" h="192">
                <a:moveTo>
                  <a:pt x="0" y="0"/>
                </a:moveTo>
                <a:lnTo>
                  <a:pt x="38" y="86"/>
                </a:lnTo>
                <a:lnTo>
                  <a:pt x="149" y="161"/>
                </a:lnTo>
                <a:lnTo>
                  <a:pt x="175" y="180"/>
                </a:lnTo>
                <a:lnTo>
                  <a:pt x="188" y="189"/>
                </a:lnTo>
                <a:lnTo>
                  <a:pt x="188" y="189"/>
                </a:lnTo>
                <a:lnTo>
                  <a:pt x="193" y="192"/>
                </a:lnTo>
                <a:lnTo>
                  <a:pt x="198" y="192"/>
                </a:lnTo>
                <a:lnTo>
                  <a:pt x="198" y="192"/>
                </a:lnTo>
                <a:lnTo>
                  <a:pt x="202" y="192"/>
                </a:lnTo>
                <a:lnTo>
                  <a:pt x="206" y="189"/>
                </a:lnTo>
                <a:lnTo>
                  <a:pt x="222" y="164"/>
                </a:lnTo>
                <a:lnTo>
                  <a:pt x="222" y="164"/>
                </a:lnTo>
                <a:lnTo>
                  <a:pt x="224" y="159"/>
                </a:lnTo>
                <a:lnTo>
                  <a:pt x="224" y="156"/>
                </a:lnTo>
                <a:lnTo>
                  <a:pt x="220" y="151"/>
                </a:lnTo>
                <a:lnTo>
                  <a:pt x="215" y="146"/>
                </a:lnTo>
                <a:lnTo>
                  <a:pt x="202" y="138"/>
                </a:lnTo>
                <a:lnTo>
                  <a:pt x="176" y="119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2" name="Freeform 3696"/>
          <p:cNvSpPr/>
          <p:nvPr/>
        </p:nvSpPr>
        <p:spPr bwMode="auto">
          <a:xfrm>
            <a:off x="3396757" y="3154953"/>
            <a:ext cx="293829" cy="2518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86"/>
              </a:cxn>
              <a:cxn ang="0">
                <a:pos x="149" y="161"/>
              </a:cxn>
              <a:cxn ang="0">
                <a:pos x="175" y="180"/>
              </a:cxn>
              <a:cxn ang="0">
                <a:pos x="188" y="189"/>
              </a:cxn>
              <a:cxn ang="0">
                <a:pos x="188" y="189"/>
              </a:cxn>
              <a:cxn ang="0">
                <a:pos x="193" y="192"/>
              </a:cxn>
              <a:cxn ang="0">
                <a:pos x="198" y="192"/>
              </a:cxn>
              <a:cxn ang="0">
                <a:pos x="198" y="192"/>
              </a:cxn>
              <a:cxn ang="0">
                <a:pos x="202" y="192"/>
              </a:cxn>
              <a:cxn ang="0">
                <a:pos x="206" y="189"/>
              </a:cxn>
              <a:cxn ang="0">
                <a:pos x="222" y="164"/>
              </a:cxn>
              <a:cxn ang="0">
                <a:pos x="222" y="164"/>
              </a:cxn>
              <a:cxn ang="0">
                <a:pos x="224" y="159"/>
              </a:cxn>
              <a:cxn ang="0">
                <a:pos x="224" y="156"/>
              </a:cxn>
              <a:cxn ang="0">
                <a:pos x="220" y="151"/>
              </a:cxn>
              <a:cxn ang="0">
                <a:pos x="215" y="146"/>
              </a:cxn>
              <a:cxn ang="0">
                <a:pos x="202" y="138"/>
              </a:cxn>
              <a:cxn ang="0">
                <a:pos x="176" y="119"/>
              </a:cxn>
              <a:cxn ang="0">
                <a:pos x="0" y="0"/>
              </a:cxn>
            </a:cxnLst>
            <a:rect l="0" t="0" r="r" b="b"/>
            <a:pathLst>
              <a:path w="224" h="192">
                <a:moveTo>
                  <a:pt x="0" y="0"/>
                </a:moveTo>
                <a:lnTo>
                  <a:pt x="38" y="86"/>
                </a:lnTo>
                <a:lnTo>
                  <a:pt x="149" y="161"/>
                </a:lnTo>
                <a:lnTo>
                  <a:pt x="175" y="180"/>
                </a:lnTo>
                <a:lnTo>
                  <a:pt x="188" y="189"/>
                </a:lnTo>
                <a:lnTo>
                  <a:pt x="188" y="189"/>
                </a:lnTo>
                <a:lnTo>
                  <a:pt x="193" y="192"/>
                </a:lnTo>
                <a:lnTo>
                  <a:pt x="198" y="192"/>
                </a:lnTo>
                <a:lnTo>
                  <a:pt x="198" y="192"/>
                </a:lnTo>
                <a:lnTo>
                  <a:pt x="202" y="192"/>
                </a:lnTo>
                <a:lnTo>
                  <a:pt x="206" y="189"/>
                </a:lnTo>
                <a:lnTo>
                  <a:pt x="222" y="164"/>
                </a:lnTo>
                <a:lnTo>
                  <a:pt x="222" y="164"/>
                </a:lnTo>
                <a:lnTo>
                  <a:pt x="224" y="159"/>
                </a:lnTo>
                <a:lnTo>
                  <a:pt x="224" y="156"/>
                </a:lnTo>
                <a:lnTo>
                  <a:pt x="220" y="151"/>
                </a:lnTo>
                <a:lnTo>
                  <a:pt x="215" y="146"/>
                </a:lnTo>
                <a:lnTo>
                  <a:pt x="202" y="138"/>
                </a:lnTo>
                <a:lnTo>
                  <a:pt x="176" y="11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3" name="Freeform 3697"/>
          <p:cNvSpPr/>
          <p:nvPr/>
        </p:nvSpPr>
        <p:spPr bwMode="auto">
          <a:xfrm>
            <a:off x="3220984" y="3031651"/>
            <a:ext cx="225619" cy="236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86"/>
              </a:cxn>
              <a:cxn ang="0">
                <a:pos x="173" y="179"/>
              </a:cxn>
              <a:cxn ang="0">
                <a:pos x="135" y="93"/>
              </a:cxn>
              <a:cxn ang="0">
                <a:pos x="0" y="0"/>
              </a:cxn>
            </a:cxnLst>
            <a:rect l="0" t="0" r="r" b="b"/>
            <a:pathLst>
              <a:path w="173" h="179">
                <a:moveTo>
                  <a:pt x="0" y="0"/>
                </a:moveTo>
                <a:lnTo>
                  <a:pt x="38" y="86"/>
                </a:lnTo>
                <a:lnTo>
                  <a:pt x="173" y="179"/>
                </a:lnTo>
                <a:lnTo>
                  <a:pt x="135" y="93"/>
                </a:lnTo>
                <a:lnTo>
                  <a:pt x="0" y="0"/>
                </a:lnTo>
                <a:close/>
              </a:path>
            </a:pathLst>
          </a:custGeom>
          <a:solidFill>
            <a:srgbClr val="0F0F0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4" name="Freeform 3698"/>
          <p:cNvSpPr/>
          <p:nvPr/>
        </p:nvSpPr>
        <p:spPr bwMode="auto">
          <a:xfrm>
            <a:off x="3220984" y="3031651"/>
            <a:ext cx="225619" cy="236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86"/>
              </a:cxn>
              <a:cxn ang="0">
                <a:pos x="173" y="179"/>
              </a:cxn>
              <a:cxn ang="0">
                <a:pos x="135" y="93"/>
              </a:cxn>
              <a:cxn ang="0">
                <a:pos x="0" y="0"/>
              </a:cxn>
            </a:cxnLst>
            <a:rect l="0" t="0" r="r" b="b"/>
            <a:pathLst>
              <a:path w="173" h="179">
                <a:moveTo>
                  <a:pt x="0" y="0"/>
                </a:moveTo>
                <a:lnTo>
                  <a:pt x="38" y="86"/>
                </a:lnTo>
                <a:lnTo>
                  <a:pt x="173" y="179"/>
                </a:lnTo>
                <a:lnTo>
                  <a:pt x="135" y="93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5" name="Freeform 3699"/>
          <p:cNvSpPr>
            <a:spLocks noEditPoints="1"/>
          </p:cNvSpPr>
          <p:nvPr/>
        </p:nvSpPr>
        <p:spPr bwMode="auto">
          <a:xfrm>
            <a:off x="2620208" y="2664364"/>
            <a:ext cx="648000" cy="482720"/>
          </a:xfrm>
          <a:custGeom>
            <a:avLst/>
            <a:gdLst/>
            <a:ahLst/>
            <a:cxnLst>
              <a:cxn ang="0">
                <a:pos x="109" y="84"/>
              </a:cxn>
              <a:cxn ang="0">
                <a:pos x="109" y="84"/>
              </a:cxn>
              <a:cxn ang="0">
                <a:pos x="109" y="84"/>
              </a:cxn>
              <a:cxn ang="0">
                <a:pos x="109" y="84"/>
              </a:cxn>
              <a:cxn ang="0">
                <a:pos x="109" y="84"/>
              </a:cxn>
              <a:cxn ang="0">
                <a:pos x="118" y="71"/>
              </a:cxn>
              <a:cxn ang="0">
                <a:pos x="118" y="71"/>
              </a:cxn>
              <a:cxn ang="0">
                <a:pos x="118" y="71"/>
              </a:cxn>
              <a:cxn ang="0">
                <a:pos x="118" y="71"/>
              </a:cxn>
              <a:cxn ang="0">
                <a:pos x="118" y="71"/>
              </a:cxn>
              <a:cxn ang="0">
                <a:pos x="0" y="0"/>
              </a:cxn>
              <a:cxn ang="0">
                <a:pos x="35" y="36"/>
              </a:cxn>
              <a:cxn ang="0">
                <a:pos x="97" y="96"/>
              </a:cxn>
              <a:cxn ang="0">
                <a:pos x="97" y="96"/>
              </a:cxn>
              <a:cxn ang="0">
                <a:pos x="97" y="96"/>
              </a:cxn>
              <a:cxn ang="0">
                <a:pos x="104" y="99"/>
              </a:cxn>
              <a:cxn ang="0">
                <a:pos x="104" y="99"/>
              </a:cxn>
              <a:cxn ang="0">
                <a:pos x="495" y="366"/>
              </a:cxn>
              <a:cxn ang="0">
                <a:pos x="457" y="280"/>
              </a:cxn>
              <a:cxn ang="0">
                <a:pos x="130" y="57"/>
              </a:cxn>
              <a:cxn ang="0">
                <a:pos x="130" y="57"/>
              </a:cxn>
              <a:cxn ang="0">
                <a:pos x="130" y="57"/>
              </a:cxn>
              <a:cxn ang="0">
                <a:pos x="130" y="55"/>
              </a:cxn>
              <a:cxn ang="0">
                <a:pos x="123" y="55"/>
              </a:cxn>
              <a:cxn ang="0">
                <a:pos x="123" y="55"/>
              </a:cxn>
              <a:cxn ang="0">
                <a:pos x="45" y="21"/>
              </a:cxn>
              <a:cxn ang="0">
                <a:pos x="0" y="0"/>
              </a:cxn>
            </a:cxnLst>
            <a:rect l="0" t="0" r="r" b="b"/>
            <a:pathLst>
              <a:path w="495" h="366">
                <a:moveTo>
                  <a:pt x="109" y="84"/>
                </a:moveTo>
                <a:lnTo>
                  <a:pt x="109" y="84"/>
                </a:lnTo>
                <a:lnTo>
                  <a:pt x="109" y="84"/>
                </a:lnTo>
                <a:lnTo>
                  <a:pt x="109" y="84"/>
                </a:lnTo>
                <a:lnTo>
                  <a:pt x="109" y="84"/>
                </a:lnTo>
                <a:close/>
                <a:moveTo>
                  <a:pt x="118" y="71"/>
                </a:moveTo>
                <a:lnTo>
                  <a:pt x="118" y="71"/>
                </a:lnTo>
                <a:lnTo>
                  <a:pt x="118" y="71"/>
                </a:lnTo>
                <a:lnTo>
                  <a:pt x="118" y="71"/>
                </a:lnTo>
                <a:lnTo>
                  <a:pt x="118" y="71"/>
                </a:lnTo>
                <a:close/>
                <a:moveTo>
                  <a:pt x="0" y="0"/>
                </a:moveTo>
                <a:lnTo>
                  <a:pt x="35" y="36"/>
                </a:lnTo>
                <a:lnTo>
                  <a:pt x="97" y="96"/>
                </a:lnTo>
                <a:lnTo>
                  <a:pt x="97" y="96"/>
                </a:lnTo>
                <a:lnTo>
                  <a:pt x="97" y="96"/>
                </a:lnTo>
                <a:lnTo>
                  <a:pt x="104" y="99"/>
                </a:lnTo>
                <a:lnTo>
                  <a:pt x="104" y="99"/>
                </a:lnTo>
                <a:lnTo>
                  <a:pt x="495" y="366"/>
                </a:lnTo>
                <a:lnTo>
                  <a:pt x="457" y="280"/>
                </a:lnTo>
                <a:lnTo>
                  <a:pt x="130" y="57"/>
                </a:lnTo>
                <a:lnTo>
                  <a:pt x="130" y="57"/>
                </a:lnTo>
                <a:lnTo>
                  <a:pt x="130" y="57"/>
                </a:lnTo>
                <a:lnTo>
                  <a:pt x="130" y="55"/>
                </a:lnTo>
                <a:lnTo>
                  <a:pt x="123" y="55"/>
                </a:lnTo>
                <a:lnTo>
                  <a:pt x="123" y="55"/>
                </a:lnTo>
                <a:lnTo>
                  <a:pt x="45" y="21"/>
                </a:lnTo>
                <a:lnTo>
                  <a:pt x="0" y="0"/>
                </a:lnTo>
                <a:close/>
              </a:path>
            </a:pathLst>
          </a:custGeom>
          <a:solidFill>
            <a:srgbClr val="C1C19E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6" name="Rectangle 3700"/>
          <p:cNvSpPr>
            <a:spLocks noChangeArrowheads="1"/>
          </p:cNvSpPr>
          <p:nvPr/>
        </p:nvSpPr>
        <p:spPr bwMode="auto">
          <a:xfrm>
            <a:off x="2761876" y="2777173"/>
            <a:ext cx="2624" cy="2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7" name="Rectangle 3701"/>
          <p:cNvSpPr>
            <a:spLocks noChangeArrowheads="1"/>
          </p:cNvSpPr>
          <p:nvPr/>
        </p:nvSpPr>
        <p:spPr bwMode="auto">
          <a:xfrm>
            <a:off x="2774992" y="2758809"/>
            <a:ext cx="2624" cy="2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8" name="Freeform 3702"/>
          <p:cNvSpPr/>
          <p:nvPr/>
        </p:nvSpPr>
        <p:spPr bwMode="auto">
          <a:xfrm>
            <a:off x="2620208" y="2664364"/>
            <a:ext cx="648000" cy="4827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" y="36"/>
              </a:cxn>
              <a:cxn ang="0">
                <a:pos x="97" y="96"/>
              </a:cxn>
              <a:cxn ang="0">
                <a:pos x="97" y="96"/>
              </a:cxn>
              <a:cxn ang="0">
                <a:pos x="97" y="96"/>
              </a:cxn>
              <a:cxn ang="0">
                <a:pos x="104" y="99"/>
              </a:cxn>
              <a:cxn ang="0">
                <a:pos x="104" y="99"/>
              </a:cxn>
              <a:cxn ang="0">
                <a:pos x="495" y="366"/>
              </a:cxn>
              <a:cxn ang="0">
                <a:pos x="457" y="280"/>
              </a:cxn>
              <a:cxn ang="0">
                <a:pos x="130" y="57"/>
              </a:cxn>
              <a:cxn ang="0">
                <a:pos x="130" y="57"/>
              </a:cxn>
              <a:cxn ang="0">
                <a:pos x="130" y="57"/>
              </a:cxn>
              <a:cxn ang="0">
                <a:pos x="130" y="55"/>
              </a:cxn>
              <a:cxn ang="0">
                <a:pos x="123" y="55"/>
              </a:cxn>
              <a:cxn ang="0">
                <a:pos x="123" y="55"/>
              </a:cxn>
              <a:cxn ang="0">
                <a:pos x="45" y="21"/>
              </a:cxn>
              <a:cxn ang="0">
                <a:pos x="0" y="0"/>
              </a:cxn>
            </a:cxnLst>
            <a:rect l="0" t="0" r="r" b="b"/>
            <a:pathLst>
              <a:path w="495" h="366">
                <a:moveTo>
                  <a:pt x="0" y="0"/>
                </a:moveTo>
                <a:lnTo>
                  <a:pt x="35" y="36"/>
                </a:lnTo>
                <a:lnTo>
                  <a:pt x="97" y="96"/>
                </a:lnTo>
                <a:lnTo>
                  <a:pt x="97" y="96"/>
                </a:lnTo>
                <a:lnTo>
                  <a:pt x="97" y="96"/>
                </a:lnTo>
                <a:lnTo>
                  <a:pt x="104" y="99"/>
                </a:lnTo>
                <a:lnTo>
                  <a:pt x="104" y="99"/>
                </a:lnTo>
                <a:lnTo>
                  <a:pt x="495" y="366"/>
                </a:lnTo>
                <a:lnTo>
                  <a:pt x="457" y="280"/>
                </a:lnTo>
                <a:lnTo>
                  <a:pt x="130" y="57"/>
                </a:lnTo>
                <a:lnTo>
                  <a:pt x="130" y="57"/>
                </a:lnTo>
                <a:lnTo>
                  <a:pt x="130" y="57"/>
                </a:lnTo>
                <a:lnTo>
                  <a:pt x="130" y="55"/>
                </a:lnTo>
                <a:lnTo>
                  <a:pt x="123" y="55"/>
                </a:lnTo>
                <a:lnTo>
                  <a:pt x="123" y="55"/>
                </a:lnTo>
                <a:lnTo>
                  <a:pt x="45" y="2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79" name="Picture 370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90895" y="3288752"/>
            <a:ext cx="115433" cy="11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0" name="Freeform 3704"/>
          <p:cNvSpPr/>
          <p:nvPr/>
        </p:nvSpPr>
        <p:spPr bwMode="auto">
          <a:xfrm>
            <a:off x="2680547" y="2680105"/>
            <a:ext cx="104939" cy="78704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70" y="60"/>
              </a:cxn>
              <a:cxn ang="0">
                <a:pos x="80" y="46"/>
              </a:cxn>
              <a:cxn ang="0">
                <a:pos x="3" y="0"/>
              </a:cxn>
              <a:cxn ang="0">
                <a:pos x="0" y="5"/>
              </a:cxn>
            </a:cxnLst>
            <a:rect l="0" t="0" r="r" b="b"/>
            <a:pathLst>
              <a:path w="80" h="60">
                <a:moveTo>
                  <a:pt x="0" y="5"/>
                </a:moveTo>
                <a:lnTo>
                  <a:pt x="70" y="60"/>
                </a:lnTo>
                <a:lnTo>
                  <a:pt x="80" y="46"/>
                </a:lnTo>
                <a:lnTo>
                  <a:pt x="3" y="0"/>
                </a:lnTo>
                <a:lnTo>
                  <a:pt x="0" y="5"/>
                </a:lnTo>
                <a:close/>
              </a:path>
            </a:pathLst>
          </a:custGeom>
          <a:solidFill>
            <a:srgbClr val="F4CEA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1" name="Freeform 3705"/>
          <p:cNvSpPr/>
          <p:nvPr/>
        </p:nvSpPr>
        <p:spPr bwMode="auto">
          <a:xfrm>
            <a:off x="2675300" y="2687974"/>
            <a:ext cx="97069" cy="86576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62" y="67"/>
              </a:cxn>
              <a:cxn ang="0">
                <a:pos x="73" y="55"/>
              </a:cxn>
              <a:cxn ang="0">
                <a:pos x="3" y="0"/>
              </a:cxn>
              <a:cxn ang="0">
                <a:pos x="0" y="5"/>
              </a:cxn>
            </a:cxnLst>
            <a:rect l="0" t="0" r="r" b="b"/>
            <a:pathLst>
              <a:path w="73" h="67">
                <a:moveTo>
                  <a:pt x="0" y="5"/>
                </a:moveTo>
                <a:lnTo>
                  <a:pt x="62" y="67"/>
                </a:lnTo>
                <a:lnTo>
                  <a:pt x="73" y="55"/>
                </a:lnTo>
                <a:lnTo>
                  <a:pt x="3" y="0"/>
                </a:lnTo>
                <a:lnTo>
                  <a:pt x="0" y="5"/>
                </a:lnTo>
                <a:close/>
              </a:path>
            </a:pathLst>
          </a:custGeom>
          <a:solidFill>
            <a:srgbClr val="F2DCC7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2" name="Freeform 3706"/>
          <p:cNvSpPr/>
          <p:nvPr/>
        </p:nvSpPr>
        <p:spPr bwMode="auto">
          <a:xfrm>
            <a:off x="2683171" y="2674858"/>
            <a:ext cx="110186" cy="65588"/>
          </a:xfrm>
          <a:custGeom>
            <a:avLst/>
            <a:gdLst/>
            <a:ahLst/>
            <a:cxnLst>
              <a:cxn ang="0">
                <a:pos x="77" y="51"/>
              </a:cxn>
              <a:cxn ang="0">
                <a:pos x="84" y="34"/>
              </a:cxn>
              <a:cxn ang="0">
                <a:pos x="5" y="0"/>
              </a:cxn>
              <a:cxn ang="0">
                <a:pos x="0" y="5"/>
              </a:cxn>
              <a:cxn ang="0">
                <a:pos x="77" y="51"/>
              </a:cxn>
            </a:cxnLst>
            <a:rect l="0" t="0" r="r" b="b"/>
            <a:pathLst>
              <a:path w="84" h="51">
                <a:moveTo>
                  <a:pt x="77" y="51"/>
                </a:moveTo>
                <a:lnTo>
                  <a:pt x="84" y="34"/>
                </a:lnTo>
                <a:lnTo>
                  <a:pt x="5" y="0"/>
                </a:lnTo>
                <a:lnTo>
                  <a:pt x="0" y="5"/>
                </a:lnTo>
                <a:lnTo>
                  <a:pt x="77" y="51"/>
                </a:lnTo>
                <a:close/>
              </a:path>
            </a:pathLst>
          </a:custGeom>
          <a:solidFill>
            <a:srgbClr val="E8BB8E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83" name="Picture 37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7584" y="2638129"/>
            <a:ext cx="76082" cy="6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4" name="Picture 37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8270" y="3283505"/>
            <a:ext cx="89198" cy="9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5" name="Freeform 3709"/>
          <p:cNvSpPr/>
          <p:nvPr/>
        </p:nvSpPr>
        <p:spPr bwMode="auto">
          <a:xfrm>
            <a:off x="2748758" y="2756185"/>
            <a:ext cx="863125" cy="592906"/>
          </a:xfrm>
          <a:custGeom>
            <a:avLst/>
            <a:gdLst/>
            <a:ahLst/>
            <a:cxnLst>
              <a:cxn ang="0">
                <a:pos x="16" y="3"/>
              </a:cxn>
              <a:cxn ang="0">
                <a:pos x="16" y="3"/>
              </a:cxn>
              <a:cxn ang="0">
                <a:pos x="13" y="0"/>
              </a:cxn>
              <a:cxn ang="0">
                <a:pos x="8" y="0"/>
              </a:cxn>
              <a:cxn ang="0">
                <a:pos x="5" y="0"/>
              </a:cxn>
              <a:cxn ang="0">
                <a:pos x="2" y="3"/>
              </a:cxn>
              <a:cxn ang="0">
                <a:pos x="2" y="3"/>
              </a:cxn>
              <a:cxn ang="0">
                <a:pos x="0" y="7"/>
              </a:cxn>
              <a:cxn ang="0">
                <a:pos x="2" y="10"/>
              </a:cxn>
              <a:cxn ang="0">
                <a:pos x="3" y="13"/>
              </a:cxn>
              <a:cxn ang="0">
                <a:pos x="6" y="16"/>
              </a:cxn>
              <a:cxn ang="0">
                <a:pos x="6" y="16"/>
              </a:cxn>
              <a:cxn ang="0">
                <a:pos x="647" y="453"/>
              </a:cxn>
              <a:cxn ang="0">
                <a:pos x="656" y="438"/>
              </a:cxn>
              <a:cxn ang="0">
                <a:pos x="16" y="3"/>
              </a:cxn>
              <a:cxn ang="0">
                <a:pos x="16" y="3"/>
              </a:cxn>
            </a:cxnLst>
            <a:rect l="0" t="0" r="r" b="b"/>
            <a:pathLst>
              <a:path w="656" h="453">
                <a:moveTo>
                  <a:pt x="16" y="3"/>
                </a:moveTo>
                <a:lnTo>
                  <a:pt x="16" y="3"/>
                </a:lnTo>
                <a:lnTo>
                  <a:pt x="13" y="0"/>
                </a:lnTo>
                <a:lnTo>
                  <a:pt x="8" y="0"/>
                </a:lnTo>
                <a:lnTo>
                  <a:pt x="5" y="0"/>
                </a:lnTo>
                <a:lnTo>
                  <a:pt x="2" y="3"/>
                </a:lnTo>
                <a:lnTo>
                  <a:pt x="2" y="3"/>
                </a:lnTo>
                <a:lnTo>
                  <a:pt x="0" y="7"/>
                </a:lnTo>
                <a:lnTo>
                  <a:pt x="2" y="10"/>
                </a:lnTo>
                <a:lnTo>
                  <a:pt x="3" y="13"/>
                </a:lnTo>
                <a:lnTo>
                  <a:pt x="6" y="16"/>
                </a:lnTo>
                <a:lnTo>
                  <a:pt x="6" y="16"/>
                </a:lnTo>
                <a:lnTo>
                  <a:pt x="647" y="453"/>
                </a:lnTo>
                <a:lnTo>
                  <a:pt x="656" y="438"/>
                </a:lnTo>
                <a:lnTo>
                  <a:pt x="16" y="3"/>
                </a:lnTo>
                <a:lnTo>
                  <a:pt x="16" y="3"/>
                </a:lnTo>
                <a:close/>
              </a:path>
            </a:pathLst>
          </a:custGeom>
          <a:solidFill>
            <a:srgbClr val="66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6" name="Freeform 3710"/>
          <p:cNvSpPr/>
          <p:nvPr/>
        </p:nvSpPr>
        <p:spPr bwMode="auto">
          <a:xfrm>
            <a:off x="2761876" y="2735197"/>
            <a:ext cx="863125" cy="595530"/>
          </a:xfrm>
          <a:custGeom>
            <a:avLst/>
            <a:gdLst/>
            <a:ahLst/>
            <a:cxnLst>
              <a:cxn ang="0">
                <a:pos x="16" y="3"/>
              </a:cxn>
              <a:cxn ang="0">
                <a:pos x="16" y="3"/>
              </a:cxn>
              <a:cxn ang="0">
                <a:pos x="11" y="1"/>
              </a:cxn>
              <a:cxn ang="0">
                <a:pos x="8" y="0"/>
              </a:cxn>
              <a:cxn ang="0">
                <a:pos x="5" y="1"/>
              </a:cxn>
              <a:cxn ang="0">
                <a:pos x="1" y="3"/>
              </a:cxn>
              <a:cxn ang="0">
                <a:pos x="1" y="3"/>
              </a:cxn>
              <a:cxn ang="0">
                <a:pos x="0" y="6"/>
              </a:cxn>
              <a:cxn ang="0">
                <a:pos x="1" y="9"/>
              </a:cxn>
              <a:cxn ang="0">
                <a:pos x="3" y="14"/>
              </a:cxn>
              <a:cxn ang="0">
                <a:pos x="6" y="17"/>
              </a:cxn>
              <a:cxn ang="0">
                <a:pos x="6" y="17"/>
              </a:cxn>
              <a:cxn ang="0">
                <a:pos x="646" y="452"/>
              </a:cxn>
              <a:cxn ang="0">
                <a:pos x="656" y="438"/>
              </a:cxn>
              <a:cxn ang="0">
                <a:pos x="16" y="3"/>
              </a:cxn>
              <a:cxn ang="0">
                <a:pos x="16" y="3"/>
              </a:cxn>
            </a:cxnLst>
            <a:rect l="0" t="0" r="r" b="b"/>
            <a:pathLst>
              <a:path w="656" h="452">
                <a:moveTo>
                  <a:pt x="16" y="3"/>
                </a:moveTo>
                <a:lnTo>
                  <a:pt x="16" y="3"/>
                </a:lnTo>
                <a:lnTo>
                  <a:pt x="11" y="1"/>
                </a:lnTo>
                <a:lnTo>
                  <a:pt x="8" y="0"/>
                </a:lnTo>
                <a:lnTo>
                  <a:pt x="5" y="1"/>
                </a:lnTo>
                <a:lnTo>
                  <a:pt x="1" y="3"/>
                </a:lnTo>
                <a:lnTo>
                  <a:pt x="1" y="3"/>
                </a:lnTo>
                <a:lnTo>
                  <a:pt x="0" y="6"/>
                </a:lnTo>
                <a:lnTo>
                  <a:pt x="1" y="9"/>
                </a:lnTo>
                <a:lnTo>
                  <a:pt x="3" y="14"/>
                </a:lnTo>
                <a:lnTo>
                  <a:pt x="6" y="17"/>
                </a:lnTo>
                <a:lnTo>
                  <a:pt x="6" y="17"/>
                </a:lnTo>
                <a:lnTo>
                  <a:pt x="646" y="452"/>
                </a:lnTo>
                <a:lnTo>
                  <a:pt x="656" y="438"/>
                </a:lnTo>
                <a:lnTo>
                  <a:pt x="16" y="3"/>
                </a:lnTo>
                <a:lnTo>
                  <a:pt x="16" y="3"/>
                </a:lnTo>
                <a:close/>
              </a:path>
            </a:pathLst>
          </a:custGeom>
          <a:solidFill>
            <a:srgbClr val="00CC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7" name="Freeform 3711"/>
          <p:cNvSpPr/>
          <p:nvPr/>
        </p:nvSpPr>
        <p:spPr bwMode="auto">
          <a:xfrm>
            <a:off x="2774992" y="2719456"/>
            <a:ext cx="860501" cy="590283"/>
          </a:xfrm>
          <a:custGeom>
            <a:avLst/>
            <a:gdLst/>
            <a:ahLst/>
            <a:cxnLst>
              <a:cxn ang="0">
                <a:pos x="17" y="2"/>
              </a:cxn>
              <a:cxn ang="0">
                <a:pos x="17" y="2"/>
              </a:cxn>
              <a:cxn ang="0">
                <a:pos x="12" y="0"/>
              </a:cxn>
              <a:cxn ang="0">
                <a:pos x="9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5"/>
              </a:cxn>
              <a:cxn ang="0">
                <a:pos x="2" y="10"/>
              </a:cxn>
              <a:cxn ang="0">
                <a:pos x="4" y="14"/>
              </a:cxn>
              <a:cxn ang="0">
                <a:pos x="7" y="17"/>
              </a:cxn>
              <a:cxn ang="0">
                <a:pos x="7" y="17"/>
              </a:cxn>
              <a:cxn ang="0">
                <a:pos x="647" y="452"/>
              </a:cxn>
              <a:cxn ang="0">
                <a:pos x="655" y="439"/>
              </a:cxn>
              <a:cxn ang="0">
                <a:pos x="17" y="2"/>
              </a:cxn>
              <a:cxn ang="0">
                <a:pos x="17" y="2"/>
              </a:cxn>
            </a:cxnLst>
            <a:rect l="0" t="0" r="r" b="b"/>
            <a:pathLst>
              <a:path w="655" h="452">
                <a:moveTo>
                  <a:pt x="17" y="2"/>
                </a:moveTo>
                <a:lnTo>
                  <a:pt x="17" y="2"/>
                </a:lnTo>
                <a:lnTo>
                  <a:pt x="12" y="0"/>
                </a:lnTo>
                <a:lnTo>
                  <a:pt x="9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5"/>
                </a:lnTo>
                <a:lnTo>
                  <a:pt x="2" y="10"/>
                </a:lnTo>
                <a:lnTo>
                  <a:pt x="4" y="14"/>
                </a:lnTo>
                <a:lnTo>
                  <a:pt x="7" y="17"/>
                </a:lnTo>
                <a:lnTo>
                  <a:pt x="7" y="17"/>
                </a:lnTo>
                <a:lnTo>
                  <a:pt x="647" y="452"/>
                </a:lnTo>
                <a:lnTo>
                  <a:pt x="655" y="439"/>
                </a:lnTo>
                <a:lnTo>
                  <a:pt x="17" y="2"/>
                </a:lnTo>
                <a:lnTo>
                  <a:pt x="17" y="2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3" name="文本框 312"/>
          <p:cNvSpPr txBox="1"/>
          <p:nvPr/>
        </p:nvSpPr>
        <p:spPr>
          <a:xfrm>
            <a:off x="6098540" y="1605085"/>
            <a:ext cx="4475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Docker Engine 的版本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098320" y="2779781"/>
            <a:ext cx="3917067" cy="348857"/>
            <a:chOff x="6098320" y="2779781"/>
            <a:chExt cx="3917067" cy="348857"/>
          </a:xfrm>
        </p:grpSpPr>
        <p:grpSp>
          <p:nvGrpSpPr>
            <p:cNvPr id="294" name="Group 332"/>
            <p:cNvGrpSpPr/>
            <p:nvPr/>
          </p:nvGrpSpPr>
          <p:grpSpPr>
            <a:xfrm>
              <a:off x="6098320" y="2792411"/>
              <a:ext cx="336227" cy="336227"/>
              <a:chOff x="4643438" y="2786064"/>
              <a:chExt cx="288476" cy="288476"/>
            </a:xfrm>
          </p:grpSpPr>
          <p:sp>
            <p:nvSpPr>
              <p:cNvPr id="295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 26"/>
              <p:cNvSpPr/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sp>
          <p:nvSpPr>
            <p:cNvPr id="315" name="矩形 314"/>
            <p:cNvSpPr/>
            <p:nvPr/>
          </p:nvSpPr>
          <p:spPr>
            <a:xfrm>
              <a:off x="6578228" y="2779781"/>
              <a:ext cx="3437159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dirty="0">
                  <a:gradFill>
                    <a:gsLst>
                      <a:gs pos="0">
                        <a:srgbClr val="7B32B2"/>
                      </a:gs>
                      <a:gs pos="100000">
                        <a:srgbClr val="401A5D"/>
                      </a:gs>
                    </a:gsLst>
                    <a:lin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社区版 ( CE, Community Edition )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 rot="20131665">
            <a:off x="2379649" y="3570312"/>
            <a:ext cx="817944" cy="760952"/>
            <a:chOff x="642646" y="2345152"/>
            <a:chExt cx="306329" cy="284983"/>
          </a:xfrm>
          <a:solidFill>
            <a:schemeClr val="accent1"/>
          </a:solidFill>
        </p:grpSpPr>
        <p:sp>
          <p:nvSpPr>
            <p:cNvPr id="320" name="Freeform 21"/>
            <p:cNvSpPr/>
            <p:nvPr/>
          </p:nvSpPr>
          <p:spPr bwMode="auto">
            <a:xfrm>
              <a:off x="654175" y="2551413"/>
              <a:ext cx="67012" cy="67102"/>
            </a:xfrm>
            <a:custGeom>
              <a:avLst/>
              <a:gdLst>
                <a:gd name="T0" fmla="*/ 279 w 279"/>
                <a:gd name="T1" fmla="*/ 77 h 279"/>
                <a:gd name="T2" fmla="*/ 279 w 279"/>
                <a:gd name="T3" fmla="*/ 279 h 279"/>
                <a:gd name="T4" fmla="*/ 0 w 279"/>
                <a:gd name="T5" fmla="*/ 0 h 279"/>
                <a:gd name="T6" fmla="*/ 202 w 279"/>
                <a:gd name="T7" fmla="*/ 0 h 279"/>
                <a:gd name="T8" fmla="*/ 256 w 279"/>
                <a:gd name="T9" fmla="*/ 22 h 279"/>
                <a:gd name="T10" fmla="*/ 279 w 279"/>
                <a:gd name="T11" fmla="*/ 77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279">
                  <a:moveTo>
                    <a:pt x="279" y="77"/>
                  </a:moveTo>
                  <a:cubicBezTo>
                    <a:pt x="279" y="279"/>
                    <a:pt x="279" y="279"/>
                    <a:pt x="279" y="2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3" y="0"/>
                    <a:pt x="242" y="8"/>
                    <a:pt x="256" y="22"/>
                  </a:cubicBezTo>
                  <a:cubicBezTo>
                    <a:pt x="270" y="36"/>
                    <a:pt x="279" y="56"/>
                    <a:pt x="27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22"/>
            <p:cNvSpPr/>
            <p:nvPr/>
          </p:nvSpPr>
          <p:spPr bwMode="auto">
            <a:xfrm>
              <a:off x="642646" y="2345152"/>
              <a:ext cx="221573" cy="284983"/>
            </a:xfrm>
            <a:custGeom>
              <a:avLst/>
              <a:gdLst>
                <a:gd name="T0" fmla="*/ 923 w 923"/>
                <a:gd name="T1" fmla="*/ 1009 h 1184"/>
                <a:gd name="T2" fmla="*/ 923 w 923"/>
                <a:gd name="T3" fmla="*/ 1135 h 1184"/>
                <a:gd name="T4" fmla="*/ 909 w 923"/>
                <a:gd name="T5" fmla="*/ 1170 h 1184"/>
                <a:gd name="T6" fmla="*/ 874 w 923"/>
                <a:gd name="T7" fmla="*/ 1184 h 1184"/>
                <a:gd name="T8" fmla="*/ 406 w 923"/>
                <a:gd name="T9" fmla="*/ 1184 h 1184"/>
                <a:gd name="T10" fmla="*/ 406 w 923"/>
                <a:gd name="T11" fmla="*/ 945 h 1184"/>
                <a:gd name="T12" fmla="*/ 357 w 923"/>
                <a:gd name="T13" fmla="*/ 827 h 1184"/>
                <a:gd name="T14" fmla="*/ 238 w 923"/>
                <a:gd name="T15" fmla="*/ 778 h 1184"/>
                <a:gd name="T16" fmla="*/ 0 w 923"/>
                <a:gd name="T17" fmla="*/ 778 h 1184"/>
                <a:gd name="T18" fmla="*/ 0 w 923"/>
                <a:gd name="T19" fmla="*/ 49 h 1184"/>
                <a:gd name="T20" fmla="*/ 14 w 923"/>
                <a:gd name="T21" fmla="*/ 15 h 1184"/>
                <a:gd name="T22" fmla="*/ 48 w 923"/>
                <a:gd name="T23" fmla="*/ 0 h 1184"/>
                <a:gd name="T24" fmla="*/ 874 w 923"/>
                <a:gd name="T25" fmla="*/ 0 h 1184"/>
                <a:gd name="T26" fmla="*/ 909 w 923"/>
                <a:gd name="T27" fmla="*/ 15 h 1184"/>
                <a:gd name="T28" fmla="*/ 923 w 923"/>
                <a:gd name="T29" fmla="*/ 49 h 1184"/>
                <a:gd name="T30" fmla="*/ 923 w 923"/>
                <a:gd name="T31" fmla="*/ 88 h 1184"/>
                <a:gd name="T32" fmla="*/ 923 w 923"/>
                <a:gd name="T33" fmla="*/ 189 h 1184"/>
                <a:gd name="T34" fmla="*/ 735 w 923"/>
                <a:gd name="T35" fmla="*/ 201 h 1184"/>
                <a:gd name="T36" fmla="*/ 700 w 923"/>
                <a:gd name="T37" fmla="*/ 177 h 1184"/>
                <a:gd name="T38" fmla="*/ 483 w 923"/>
                <a:gd name="T39" fmla="*/ 177 h 1184"/>
                <a:gd name="T40" fmla="*/ 425 w 923"/>
                <a:gd name="T41" fmla="*/ 177 h 1184"/>
                <a:gd name="T42" fmla="*/ 291 w 923"/>
                <a:gd name="T43" fmla="*/ 177 h 1184"/>
                <a:gd name="T44" fmla="*/ 221 w 923"/>
                <a:gd name="T45" fmla="*/ 177 h 1184"/>
                <a:gd name="T46" fmla="*/ 186 w 923"/>
                <a:gd name="T47" fmla="*/ 212 h 1184"/>
                <a:gd name="T48" fmla="*/ 221 w 923"/>
                <a:gd name="T49" fmla="*/ 247 h 1184"/>
                <a:gd name="T50" fmla="*/ 291 w 923"/>
                <a:gd name="T51" fmla="*/ 247 h 1184"/>
                <a:gd name="T52" fmla="*/ 647 w 923"/>
                <a:gd name="T53" fmla="*/ 247 h 1184"/>
                <a:gd name="T54" fmla="*/ 607 w 923"/>
                <a:gd name="T55" fmla="*/ 282 h 1184"/>
                <a:gd name="T56" fmla="*/ 534 w 923"/>
                <a:gd name="T57" fmla="*/ 390 h 1184"/>
                <a:gd name="T58" fmla="*/ 221 w 923"/>
                <a:gd name="T59" fmla="*/ 390 h 1184"/>
                <a:gd name="T60" fmla="*/ 186 w 923"/>
                <a:gd name="T61" fmla="*/ 425 h 1184"/>
                <a:gd name="T62" fmla="*/ 221 w 923"/>
                <a:gd name="T63" fmla="*/ 460 h 1184"/>
                <a:gd name="T64" fmla="*/ 513 w 923"/>
                <a:gd name="T65" fmla="*/ 460 h 1184"/>
                <a:gd name="T66" fmla="*/ 516 w 923"/>
                <a:gd name="T67" fmla="*/ 603 h 1184"/>
                <a:gd name="T68" fmla="*/ 221 w 923"/>
                <a:gd name="T69" fmla="*/ 603 h 1184"/>
                <a:gd name="T70" fmla="*/ 186 w 923"/>
                <a:gd name="T71" fmla="*/ 638 h 1184"/>
                <a:gd name="T72" fmla="*/ 221 w 923"/>
                <a:gd name="T73" fmla="*/ 673 h 1184"/>
                <a:gd name="T74" fmla="*/ 541 w 923"/>
                <a:gd name="T75" fmla="*/ 673 h 1184"/>
                <a:gd name="T76" fmla="*/ 607 w 923"/>
                <a:gd name="T77" fmla="*/ 767 h 1184"/>
                <a:gd name="T78" fmla="*/ 923 w 923"/>
                <a:gd name="T79" fmla="*/ 859 h 1184"/>
                <a:gd name="T80" fmla="*/ 923 w 923"/>
                <a:gd name="T81" fmla="*/ 1009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23" h="1184">
                  <a:moveTo>
                    <a:pt x="923" y="1009"/>
                  </a:moveTo>
                  <a:cubicBezTo>
                    <a:pt x="923" y="1135"/>
                    <a:pt x="923" y="1135"/>
                    <a:pt x="923" y="1135"/>
                  </a:cubicBezTo>
                  <a:cubicBezTo>
                    <a:pt x="923" y="1148"/>
                    <a:pt x="918" y="1161"/>
                    <a:pt x="909" y="1170"/>
                  </a:cubicBezTo>
                  <a:cubicBezTo>
                    <a:pt x="900" y="1178"/>
                    <a:pt x="888" y="1184"/>
                    <a:pt x="874" y="1184"/>
                  </a:cubicBezTo>
                  <a:cubicBezTo>
                    <a:pt x="406" y="1184"/>
                    <a:pt x="406" y="1184"/>
                    <a:pt x="406" y="1184"/>
                  </a:cubicBezTo>
                  <a:cubicBezTo>
                    <a:pt x="406" y="945"/>
                    <a:pt x="406" y="945"/>
                    <a:pt x="406" y="945"/>
                  </a:cubicBezTo>
                  <a:cubicBezTo>
                    <a:pt x="406" y="899"/>
                    <a:pt x="387" y="857"/>
                    <a:pt x="357" y="827"/>
                  </a:cubicBezTo>
                  <a:cubicBezTo>
                    <a:pt x="326" y="796"/>
                    <a:pt x="284" y="778"/>
                    <a:pt x="238" y="778"/>
                  </a:cubicBezTo>
                  <a:cubicBezTo>
                    <a:pt x="0" y="778"/>
                    <a:pt x="0" y="778"/>
                    <a:pt x="0" y="77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6"/>
                    <a:pt x="5" y="23"/>
                    <a:pt x="14" y="15"/>
                  </a:cubicBezTo>
                  <a:cubicBezTo>
                    <a:pt x="23" y="6"/>
                    <a:pt x="35" y="0"/>
                    <a:pt x="48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88" y="0"/>
                    <a:pt x="900" y="6"/>
                    <a:pt x="909" y="15"/>
                  </a:cubicBezTo>
                  <a:cubicBezTo>
                    <a:pt x="918" y="23"/>
                    <a:pt x="923" y="36"/>
                    <a:pt x="923" y="49"/>
                  </a:cubicBezTo>
                  <a:cubicBezTo>
                    <a:pt x="923" y="88"/>
                    <a:pt x="923" y="88"/>
                    <a:pt x="923" y="88"/>
                  </a:cubicBezTo>
                  <a:cubicBezTo>
                    <a:pt x="923" y="189"/>
                    <a:pt x="923" y="189"/>
                    <a:pt x="923" y="189"/>
                  </a:cubicBezTo>
                  <a:cubicBezTo>
                    <a:pt x="861" y="176"/>
                    <a:pt x="795" y="180"/>
                    <a:pt x="735" y="201"/>
                  </a:cubicBezTo>
                  <a:cubicBezTo>
                    <a:pt x="730" y="187"/>
                    <a:pt x="716" y="177"/>
                    <a:pt x="700" y="177"/>
                  </a:cubicBezTo>
                  <a:cubicBezTo>
                    <a:pt x="483" y="177"/>
                    <a:pt x="483" y="177"/>
                    <a:pt x="483" y="177"/>
                  </a:cubicBezTo>
                  <a:cubicBezTo>
                    <a:pt x="425" y="177"/>
                    <a:pt x="425" y="177"/>
                    <a:pt x="425" y="177"/>
                  </a:cubicBezTo>
                  <a:cubicBezTo>
                    <a:pt x="291" y="177"/>
                    <a:pt x="291" y="177"/>
                    <a:pt x="291" y="177"/>
                  </a:cubicBezTo>
                  <a:cubicBezTo>
                    <a:pt x="221" y="177"/>
                    <a:pt x="221" y="177"/>
                    <a:pt x="221" y="177"/>
                  </a:cubicBezTo>
                  <a:cubicBezTo>
                    <a:pt x="201" y="177"/>
                    <a:pt x="186" y="193"/>
                    <a:pt x="186" y="212"/>
                  </a:cubicBezTo>
                  <a:cubicBezTo>
                    <a:pt x="186" y="232"/>
                    <a:pt x="201" y="247"/>
                    <a:pt x="221" y="247"/>
                  </a:cubicBezTo>
                  <a:cubicBezTo>
                    <a:pt x="291" y="247"/>
                    <a:pt x="291" y="247"/>
                    <a:pt x="291" y="247"/>
                  </a:cubicBezTo>
                  <a:cubicBezTo>
                    <a:pt x="647" y="247"/>
                    <a:pt x="647" y="247"/>
                    <a:pt x="647" y="247"/>
                  </a:cubicBezTo>
                  <a:cubicBezTo>
                    <a:pt x="633" y="258"/>
                    <a:pt x="620" y="269"/>
                    <a:pt x="607" y="282"/>
                  </a:cubicBezTo>
                  <a:cubicBezTo>
                    <a:pt x="575" y="314"/>
                    <a:pt x="550" y="351"/>
                    <a:pt x="534" y="390"/>
                  </a:cubicBezTo>
                  <a:cubicBezTo>
                    <a:pt x="221" y="390"/>
                    <a:pt x="221" y="390"/>
                    <a:pt x="221" y="390"/>
                  </a:cubicBezTo>
                  <a:cubicBezTo>
                    <a:pt x="201" y="390"/>
                    <a:pt x="186" y="406"/>
                    <a:pt x="186" y="425"/>
                  </a:cubicBezTo>
                  <a:cubicBezTo>
                    <a:pt x="186" y="445"/>
                    <a:pt x="201" y="460"/>
                    <a:pt x="221" y="460"/>
                  </a:cubicBezTo>
                  <a:cubicBezTo>
                    <a:pt x="513" y="460"/>
                    <a:pt x="513" y="460"/>
                    <a:pt x="513" y="460"/>
                  </a:cubicBezTo>
                  <a:cubicBezTo>
                    <a:pt x="504" y="508"/>
                    <a:pt x="505" y="557"/>
                    <a:pt x="516" y="603"/>
                  </a:cubicBezTo>
                  <a:cubicBezTo>
                    <a:pt x="221" y="603"/>
                    <a:pt x="221" y="603"/>
                    <a:pt x="221" y="603"/>
                  </a:cubicBezTo>
                  <a:cubicBezTo>
                    <a:pt x="201" y="603"/>
                    <a:pt x="186" y="619"/>
                    <a:pt x="186" y="638"/>
                  </a:cubicBezTo>
                  <a:cubicBezTo>
                    <a:pt x="186" y="658"/>
                    <a:pt x="201" y="673"/>
                    <a:pt x="221" y="673"/>
                  </a:cubicBezTo>
                  <a:cubicBezTo>
                    <a:pt x="541" y="673"/>
                    <a:pt x="541" y="673"/>
                    <a:pt x="541" y="673"/>
                  </a:cubicBezTo>
                  <a:cubicBezTo>
                    <a:pt x="557" y="707"/>
                    <a:pt x="579" y="739"/>
                    <a:pt x="607" y="767"/>
                  </a:cubicBezTo>
                  <a:cubicBezTo>
                    <a:pt x="693" y="852"/>
                    <a:pt x="813" y="883"/>
                    <a:pt x="923" y="859"/>
                  </a:cubicBezTo>
                  <a:lnTo>
                    <a:pt x="923" y="10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23"/>
            <p:cNvSpPr>
              <a:spLocks noEditPoints="1"/>
            </p:cNvSpPr>
            <p:nvPr/>
          </p:nvSpPr>
          <p:spPr bwMode="auto">
            <a:xfrm>
              <a:off x="774689" y="2399284"/>
              <a:ext cx="174286" cy="174737"/>
            </a:xfrm>
            <a:custGeom>
              <a:avLst/>
              <a:gdLst>
                <a:gd name="T0" fmla="*/ 106 w 726"/>
                <a:gd name="T1" fmla="*/ 106 h 726"/>
                <a:gd name="T2" fmla="*/ 492 w 726"/>
                <a:gd name="T3" fmla="*/ 106 h 726"/>
                <a:gd name="T4" fmla="*/ 547 w 726"/>
                <a:gd name="T5" fmla="*/ 414 h 726"/>
                <a:gd name="T6" fmla="*/ 689 w 726"/>
                <a:gd name="T7" fmla="*/ 556 h 726"/>
                <a:gd name="T8" fmla="*/ 689 w 726"/>
                <a:gd name="T9" fmla="*/ 689 h 726"/>
                <a:gd name="T10" fmla="*/ 689 w 726"/>
                <a:gd name="T11" fmla="*/ 689 h 726"/>
                <a:gd name="T12" fmla="*/ 556 w 726"/>
                <a:gd name="T13" fmla="*/ 689 h 726"/>
                <a:gd name="T14" fmla="*/ 414 w 726"/>
                <a:gd name="T15" fmla="*/ 547 h 726"/>
                <a:gd name="T16" fmla="*/ 106 w 726"/>
                <a:gd name="T17" fmla="*/ 492 h 726"/>
                <a:gd name="T18" fmla="*/ 106 w 726"/>
                <a:gd name="T19" fmla="*/ 106 h 726"/>
                <a:gd name="T20" fmla="*/ 179 w 726"/>
                <a:gd name="T21" fmla="*/ 179 h 726"/>
                <a:gd name="T22" fmla="*/ 179 w 726"/>
                <a:gd name="T23" fmla="*/ 420 h 726"/>
                <a:gd name="T24" fmla="*/ 420 w 726"/>
                <a:gd name="T25" fmla="*/ 420 h 726"/>
                <a:gd name="T26" fmla="*/ 420 w 726"/>
                <a:gd name="T27" fmla="*/ 179 h 726"/>
                <a:gd name="T28" fmla="*/ 179 w 726"/>
                <a:gd name="T29" fmla="*/ 179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6" h="726">
                  <a:moveTo>
                    <a:pt x="106" y="106"/>
                  </a:moveTo>
                  <a:cubicBezTo>
                    <a:pt x="213" y="0"/>
                    <a:pt x="386" y="0"/>
                    <a:pt x="492" y="106"/>
                  </a:cubicBezTo>
                  <a:cubicBezTo>
                    <a:pt x="575" y="189"/>
                    <a:pt x="594" y="313"/>
                    <a:pt x="547" y="414"/>
                  </a:cubicBezTo>
                  <a:cubicBezTo>
                    <a:pt x="689" y="556"/>
                    <a:pt x="689" y="556"/>
                    <a:pt x="689" y="556"/>
                  </a:cubicBezTo>
                  <a:cubicBezTo>
                    <a:pt x="726" y="592"/>
                    <a:pt x="726" y="652"/>
                    <a:pt x="689" y="689"/>
                  </a:cubicBezTo>
                  <a:cubicBezTo>
                    <a:pt x="689" y="689"/>
                    <a:pt x="689" y="689"/>
                    <a:pt x="689" y="689"/>
                  </a:cubicBezTo>
                  <a:cubicBezTo>
                    <a:pt x="652" y="726"/>
                    <a:pt x="592" y="726"/>
                    <a:pt x="556" y="689"/>
                  </a:cubicBezTo>
                  <a:cubicBezTo>
                    <a:pt x="414" y="547"/>
                    <a:pt x="414" y="547"/>
                    <a:pt x="414" y="547"/>
                  </a:cubicBezTo>
                  <a:cubicBezTo>
                    <a:pt x="313" y="593"/>
                    <a:pt x="190" y="575"/>
                    <a:pt x="106" y="492"/>
                  </a:cubicBezTo>
                  <a:cubicBezTo>
                    <a:pt x="0" y="386"/>
                    <a:pt x="0" y="213"/>
                    <a:pt x="106" y="106"/>
                  </a:cubicBezTo>
                  <a:close/>
                  <a:moveTo>
                    <a:pt x="179" y="179"/>
                  </a:moveTo>
                  <a:cubicBezTo>
                    <a:pt x="113" y="245"/>
                    <a:pt x="113" y="353"/>
                    <a:pt x="179" y="420"/>
                  </a:cubicBezTo>
                  <a:cubicBezTo>
                    <a:pt x="245" y="486"/>
                    <a:pt x="353" y="486"/>
                    <a:pt x="420" y="420"/>
                  </a:cubicBezTo>
                  <a:cubicBezTo>
                    <a:pt x="486" y="353"/>
                    <a:pt x="486" y="245"/>
                    <a:pt x="420" y="179"/>
                  </a:cubicBezTo>
                  <a:cubicBezTo>
                    <a:pt x="353" y="112"/>
                    <a:pt x="245" y="112"/>
                    <a:pt x="179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098320" y="3406526"/>
            <a:ext cx="3917067" cy="348857"/>
            <a:chOff x="6098320" y="2779781"/>
            <a:chExt cx="3917067" cy="348857"/>
          </a:xfrm>
        </p:grpSpPr>
        <p:grpSp>
          <p:nvGrpSpPr>
            <p:cNvPr id="9" name="Group 332"/>
            <p:cNvGrpSpPr/>
            <p:nvPr/>
          </p:nvGrpSpPr>
          <p:grpSpPr>
            <a:xfrm>
              <a:off x="6098320" y="2792411"/>
              <a:ext cx="336227" cy="336227"/>
              <a:chOff x="4643438" y="2786064"/>
              <a:chExt cx="288476" cy="288476"/>
            </a:xfrm>
          </p:grpSpPr>
          <p:sp>
            <p:nvSpPr>
              <p:cNvPr id="10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Freeform 26"/>
              <p:cNvSpPr/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 dirty="0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6578228" y="2779781"/>
              <a:ext cx="3437159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600" b="1" dirty="0">
                  <a:gradFill>
                    <a:gsLst>
                      <a:gs pos="0">
                        <a:srgbClr val="FE4444"/>
                      </a:gs>
                      <a:gs pos="100000">
                        <a:srgbClr val="832B2B"/>
                      </a:gs>
                    </a:gsLst>
                    <a:lin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企业版( EE, Enterprise Edition )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801870" y="4052570"/>
            <a:ext cx="75577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sudo yum install yum-utils device-mapper-persistent-data lvm2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sudo yum-config-manager --add-repo https://download.docker.com/linux/centos/docker-ce.repo</a:t>
            </a:r>
            <a:endParaRPr lang="zh-CN" altLang="en-US"/>
          </a:p>
          <a:p>
            <a:r>
              <a:rPr lang="zh-CN" altLang="en-US"/>
              <a:t>sudo yum install docker-ce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sudo systemctl enable docker</a:t>
            </a:r>
            <a:endParaRPr lang="zh-CN" altLang="en-US"/>
          </a:p>
          <a:p>
            <a:r>
              <a:rPr lang="zh-CN" altLang="en-US"/>
              <a:t>sudo systemctl start docker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3341370" y="3013075"/>
            <a:ext cx="2000250" cy="284162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Docker核心概念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镜像</a:t>
            </a:r>
            <a:endParaRPr lang="zh-CN" altLang="en-US" dirty="0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39850" y="5854700"/>
            <a:ext cx="3899535" cy="49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 Kernel(bootfs)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237615" y="2235200"/>
            <a:ext cx="2000250" cy="361950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339850" y="4745355"/>
            <a:ext cx="1796415" cy="9753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Ubuntu</a:t>
            </a:r>
            <a:endParaRPr lang="en-US" altLang="zh-CN"/>
          </a:p>
          <a:p>
            <a:pPr algn="ctr"/>
            <a:r>
              <a:rPr lang="en-US" altLang="zh-CN"/>
              <a:t>Image</a:t>
            </a:r>
            <a:endParaRPr lang="en-US" altLang="zh-CN"/>
          </a:p>
          <a:p>
            <a:pPr algn="ctr"/>
            <a:r>
              <a:rPr lang="en-US" altLang="zh-CN"/>
              <a:t>(rootfs)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3442970" y="4745355"/>
            <a:ext cx="1796415" cy="9753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Centos</a:t>
            </a:r>
            <a:endParaRPr lang="en-US" altLang="zh-CN"/>
          </a:p>
          <a:p>
            <a:pPr algn="ctr"/>
            <a:r>
              <a:rPr lang="en-US" altLang="zh-CN"/>
              <a:t>Image</a:t>
            </a:r>
            <a:endParaRPr lang="en-US" altLang="zh-CN"/>
          </a:p>
          <a:p>
            <a:pPr algn="ctr"/>
            <a:r>
              <a:rPr lang="en-US" altLang="zh-CN"/>
              <a:t>(rootfs)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1339850" y="3947160"/>
            <a:ext cx="1795780" cy="60325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1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3443605" y="3947160"/>
            <a:ext cx="1795780" cy="6032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4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1340485" y="3183255"/>
            <a:ext cx="1795780" cy="6032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2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3442970" y="3183255"/>
            <a:ext cx="1795780" cy="6032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5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1340485" y="2409825"/>
            <a:ext cx="1795780" cy="6032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3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798830" y="1041400"/>
            <a:ext cx="10594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Docker本质上是一个运行在Linux操作系统上的应用，而Linux操作系统分为内核和用户空间，无论是CentOS还是Ubuntu，都是在启动内核之后，通过挂载Root文件系统来提供用户空间的，而Docker镜像就是一个Root文件系统。</a:t>
            </a:r>
            <a:endParaRPr lang="zh-CN" altLang="en-US"/>
          </a:p>
        </p:txBody>
      </p:sp>
      <p:sp>
        <p:nvSpPr>
          <p:cNvPr id="34" name="折角形 33"/>
          <p:cNvSpPr/>
          <p:nvPr/>
        </p:nvSpPr>
        <p:spPr>
          <a:xfrm>
            <a:off x="6482715" y="2838450"/>
            <a:ext cx="4311015" cy="2797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Docker镜像是一个特殊的文件系统，提供容器运行时所需的程序、库、资源、配置等文件，另外还包含了一些为运行时准备的一些配置参数（如匿名卷、环境变量、用户等）。</a:t>
            </a:r>
            <a:endParaRPr lang="zh-CN" altLang="en-US"/>
          </a:p>
          <a:p>
            <a:pPr algn="ctr"/>
            <a:r>
              <a:rPr lang="zh-CN" altLang="en-US"/>
              <a:t>镜像不包含任何动态数据，其内容在构建之后也不会被改变。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Docker核心概念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镜像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 descr="image-lay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15695"/>
            <a:ext cx="10058400" cy="38855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7435" y="5185410"/>
            <a:ext cx="99650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n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镜像可以通过分层来进行继承。用户基于基础镜像来制作各种不同的应用镜像。这些镜像共享同一个基础镜像层，提高了存储效率。当用户改变了一个Docker镜像，则会创建一个新的层。因此，用户不用替换整个原镜像或者重新建立，只需要添加新层即可。用户分发镜像的时候，也只需要分发被改动的新层内容。</a:t>
            </a:r>
            <a:endParaRPr lang="zh-CN" altLang="en-US" sz="2000">
              <a:ln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Docker核心概念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容器</a:t>
            </a:r>
            <a:endParaRPr lang="zh-CN" altLang="en-US" dirty="0">
              <a:sym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8755" y="3002915"/>
            <a:ext cx="2000250" cy="284226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00990" y="4735830"/>
            <a:ext cx="1796415" cy="9753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Ubuntu</a:t>
            </a:r>
            <a:endParaRPr lang="en-US" altLang="zh-CN"/>
          </a:p>
          <a:p>
            <a:pPr algn="ctr"/>
            <a:r>
              <a:rPr lang="en-US" altLang="zh-CN"/>
              <a:t>Image</a:t>
            </a:r>
            <a:endParaRPr lang="en-US" altLang="zh-CN"/>
          </a:p>
          <a:p>
            <a:pPr algn="ctr"/>
            <a:r>
              <a:rPr lang="en-US" altLang="zh-CN"/>
              <a:t>(rootfs)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300990" y="3937635"/>
            <a:ext cx="1795780" cy="60325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1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301625" y="3173730"/>
            <a:ext cx="1795780" cy="6032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2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98830" y="1041400"/>
            <a:ext cx="105949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镜像（Image）和容器（Container）的关系，就像面向对象程序设计中的类和实例一样，镜像是静态的定义，容器是镜像运行时的实体。容器可以被创建、启动、停止、删除、暂停等。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988435" y="2225675"/>
            <a:ext cx="2000250" cy="361950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090670" y="4735830"/>
            <a:ext cx="1796415" cy="9753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Ubuntu</a:t>
            </a:r>
            <a:endParaRPr lang="en-US" altLang="zh-CN"/>
          </a:p>
          <a:p>
            <a:pPr algn="ctr"/>
            <a:r>
              <a:rPr lang="en-US" altLang="zh-CN"/>
              <a:t>Image</a:t>
            </a:r>
            <a:endParaRPr lang="en-US" altLang="zh-CN"/>
          </a:p>
          <a:p>
            <a:pPr algn="ctr"/>
            <a:r>
              <a:rPr lang="en-US" altLang="zh-CN"/>
              <a:t>(rootfs)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090670" y="3937635"/>
            <a:ext cx="1795780" cy="60325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1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091305" y="3173730"/>
            <a:ext cx="1795780" cy="6032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2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4091305" y="2400300"/>
            <a:ext cx="1795780" cy="6032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RW</a:t>
            </a:r>
            <a:endParaRPr lang="en-US" altLang="zh-CN"/>
          </a:p>
        </p:txBody>
      </p:sp>
      <p:sp>
        <p:nvSpPr>
          <p:cNvPr id="10" name="右箭头 9"/>
          <p:cNvSpPr/>
          <p:nvPr/>
        </p:nvSpPr>
        <p:spPr>
          <a:xfrm>
            <a:off x="2373630" y="4181475"/>
            <a:ext cx="144081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流程图: 显示 11"/>
          <p:cNvSpPr/>
          <p:nvPr/>
        </p:nvSpPr>
        <p:spPr>
          <a:xfrm>
            <a:off x="5988685" y="2688590"/>
            <a:ext cx="6019800" cy="2807335"/>
          </a:xfrm>
          <a:prstGeom prst="flowChartDispla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镜像使用的是分层存储，容器也是如此。每一个容器运行时，是以镜像为基础层，在其上创建一个当前容器的存储层，可以称这个为容器运行时读写而准备的存储层为容器存储层。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容器存储层的生存周期和容器一样，容器消亡时，容器存储层也随之消亡。因此，任何保存于容器存储层的信息都会随容器的删除而丢失。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42235" y="3776980"/>
            <a:ext cx="90360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ln w="2857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run</a:t>
            </a:r>
            <a:endParaRPr lang="en-US" altLang="zh-CN" sz="2400">
              <a:ln w="2857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Docker核心概念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仓库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9220" y="1117600"/>
            <a:ext cx="9965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镜像仓库就是存储、管理镜像的仓库。类似</a:t>
            </a:r>
            <a:r>
              <a:rPr lang="en-US" altLang="zh-CN" sz="200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zh-CN" altLang="en-US" sz="200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是管理代码的仓库。</a:t>
            </a:r>
            <a:endParaRPr lang="zh-CN" altLang="en-US" sz="200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 descr="image-na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305" y="1516380"/>
            <a:ext cx="9596755" cy="3484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7840" y="5001260"/>
            <a:ext cx="88734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镜像的命名我们可以分成三个部分：username、repository 和 tag。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username： 主要用于识别上传镜像的不同用户，与 GitHub 中的用户空间类似。</a:t>
            </a:r>
            <a:endParaRPr lang="zh-CN" altLang="en-US"/>
          </a:p>
          <a:p>
            <a:r>
              <a:rPr lang="zh-CN" altLang="en-US"/>
              <a:t>- repository：主要用于识别进行的内容，形成对镜像的表意描述。</a:t>
            </a:r>
            <a:endParaRPr lang="zh-CN" altLang="en-US"/>
          </a:p>
          <a:p>
            <a:r>
              <a:rPr lang="zh-CN" altLang="en-US"/>
              <a:t>- tag：主要用户表示镜像的版本，方便区分进行内容的不同细节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71768" y="2563956"/>
            <a:ext cx="3595033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1"/>
                </a:solidFill>
                <a:sym typeface="+mn-ea"/>
              </a:rPr>
              <a:t>Docker</a:t>
            </a:r>
            <a:r>
              <a:rPr lang="zh-CN" altLang="en-US" sz="3600" b="1" dirty="0">
                <a:solidFill>
                  <a:schemeClr val="accent1"/>
                </a:solidFill>
                <a:sym typeface="+mn-ea"/>
              </a:rPr>
              <a:t>重要组成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78893" y="4322804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451873" y="4290320"/>
            <a:ext cx="2055495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Docker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网络功能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78893" y="510780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53446" y="5075317"/>
            <a:ext cx="2055495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Docker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数据管理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31499" y="2253399"/>
            <a:ext cx="1258722" cy="1278656"/>
            <a:chOff x="3329813" y="2253399"/>
            <a:chExt cx="1258722" cy="1278656"/>
          </a:xfrm>
        </p:grpSpPr>
        <p:grpSp>
          <p:nvGrpSpPr>
            <p:cNvPr id="23" name="组合 22"/>
            <p:cNvGrpSpPr/>
            <p:nvPr/>
          </p:nvGrpSpPr>
          <p:grpSpPr>
            <a:xfrm>
              <a:off x="3329813" y="2253399"/>
              <a:ext cx="1258722" cy="1278656"/>
              <a:chOff x="1213154" y="1832278"/>
              <a:chExt cx="3193441" cy="319344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213154" y="1832278"/>
                <a:ext cx="3193441" cy="3193440"/>
              </a:xfrm>
              <a:prstGeom prst="ellipse">
                <a:avLst/>
              </a:prstGeom>
              <a:solidFill>
                <a:schemeClr val="accent1"/>
              </a:solidFill>
              <a:ln w="15875">
                <a:noFill/>
              </a:ln>
              <a:effectLst>
                <a:outerShdw blurRad="2413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419221" y="2038347"/>
                <a:ext cx="2781300" cy="2781298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bg1"/>
                  </a:gs>
                  <a:gs pos="3200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52400" dist="63500" dir="5400000" sx="104000" sy="104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617268" y="2563915"/>
              <a:ext cx="724535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zh-CN" alt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49"/>
                            </p:stCondLst>
                            <p:childTnLst>
                              <p:par>
                                <p:cTn id="2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49"/>
                            </p:stCondLst>
                            <p:childTnLst>
                              <p:par>
                                <p:cTn id="3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bldLvl="0" animBg="1"/>
      <p:bldP spid="26" grpId="0"/>
      <p:bldP spid="12" grpId="0" bldLvl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Docker网络功能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容器网络模型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 descr="container-network-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0" y="924560"/>
            <a:ext cx="10058400" cy="3113405"/>
          </a:xfrm>
          <a:prstGeom prst="rect">
            <a:avLst/>
          </a:prstGeom>
        </p:spPr>
      </p:pic>
      <p:pic>
        <p:nvPicPr>
          <p:cNvPr id="7" name="图片 6" descr="docker网络模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95" y="4037965"/>
            <a:ext cx="6938010" cy="1810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Docker网络功能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网络启动过程</a:t>
            </a:r>
            <a:endParaRPr lang="zh-CN" altLang="en-US" dirty="0"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338183" y="1799076"/>
            <a:ext cx="0" cy="41490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 bwMode="auto">
          <a:xfrm>
            <a:off x="5896746" y="1284445"/>
            <a:ext cx="882876" cy="88287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/>
              <a:t>4</a:t>
            </a:r>
            <a:endParaRPr lang="en-US" altLang="zh-CN" sz="1400" dirty="0"/>
          </a:p>
        </p:txBody>
      </p:sp>
      <p:sp>
        <p:nvSpPr>
          <p:cNvPr id="11" name="椭圆 10"/>
          <p:cNvSpPr/>
          <p:nvPr/>
        </p:nvSpPr>
        <p:spPr bwMode="auto">
          <a:xfrm>
            <a:off x="5896746" y="2668228"/>
            <a:ext cx="882876" cy="88058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/>
              <a:t>3</a:t>
            </a:r>
            <a:endParaRPr lang="en-US" altLang="zh-CN" sz="1400" dirty="0"/>
          </a:p>
        </p:txBody>
      </p:sp>
      <p:sp>
        <p:nvSpPr>
          <p:cNvPr id="14" name="椭圆 13"/>
          <p:cNvSpPr/>
          <p:nvPr/>
        </p:nvSpPr>
        <p:spPr bwMode="auto">
          <a:xfrm>
            <a:off x="5896746" y="4052010"/>
            <a:ext cx="882876" cy="88059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/>
              <a:t>2</a:t>
            </a:r>
            <a:endParaRPr lang="en-US" altLang="zh-CN" sz="1400" dirty="0"/>
          </a:p>
        </p:txBody>
      </p:sp>
      <p:sp>
        <p:nvSpPr>
          <p:cNvPr id="17" name="椭圆 16"/>
          <p:cNvSpPr/>
          <p:nvPr/>
        </p:nvSpPr>
        <p:spPr bwMode="auto">
          <a:xfrm>
            <a:off x="5896746" y="5433505"/>
            <a:ext cx="882876" cy="8828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/>
              <a:t>1</a:t>
            </a:r>
            <a:endParaRPr lang="en-US" altLang="zh-CN" sz="14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997459" y="2725320"/>
            <a:ext cx="3595033" cy="603636"/>
            <a:chOff x="7873196" y="5271384"/>
            <a:chExt cx="3595033" cy="603636"/>
          </a:xfrm>
        </p:grpSpPr>
        <p:sp>
          <p:nvSpPr>
            <p:cNvPr id="20" name="文本框 19"/>
            <p:cNvSpPr txBox="1"/>
            <p:nvPr/>
          </p:nvSpPr>
          <p:spPr>
            <a:xfrm>
              <a:off x="7873196" y="5271384"/>
              <a:ext cx="1783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 dirty="0">
                  <a:solidFill>
                    <a:srgbClr val="FFC000"/>
                  </a:solidFill>
                </a:rPr>
                <a:t>为容器分配地址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873196" y="5622290"/>
              <a:ext cx="3595033" cy="25273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1050" dirty="0">
                  <a:solidFill>
                    <a:srgbClr val="FFC000"/>
                  </a:solidFill>
                </a:rPr>
                <a:t>为启动的容器内的网口自动分配一个该私有网段的地址。</a:t>
              </a:r>
              <a:endParaRPr lang="zh-CN" altLang="en-US" sz="105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flipH="1">
            <a:off x="2015680" y="1342681"/>
            <a:ext cx="3595033" cy="1088141"/>
            <a:chOff x="7873196" y="5271384"/>
            <a:chExt cx="3595033" cy="1088141"/>
          </a:xfrm>
        </p:grpSpPr>
        <p:sp>
          <p:nvSpPr>
            <p:cNvPr id="23" name="文本框 22"/>
            <p:cNvSpPr txBox="1"/>
            <p:nvPr/>
          </p:nvSpPr>
          <p:spPr>
            <a:xfrm>
              <a:off x="7888376" y="5271384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zh-CN" altLang="en-US" b="1" dirty="0">
                  <a:solidFill>
                    <a:srgbClr val="FF0000"/>
                  </a:solidFill>
                </a:rPr>
                <a:t>挂载互联端口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873196" y="5622290"/>
              <a:ext cx="3595033" cy="73723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r"/>
              <a:r>
                <a:rPr lang="zh-CN" altLang="en-US" sz="1050" dirty="0">
                  <a:solidFill>
                    <a:srgbClr val="FF0000"/>
                  </a:solidFill>
                </a:rPr>
                <a:t>创建一对veth pair互联接口。互联端口的一端位于容器内，即eth0；另一端在本地并被挂载到docker0网桥，名称以veth开头。通过这种方式，主机可以与容器通信，容器之间也可以相互通信。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97459" y="5512655"/>
            <a:ext cx="3595033" cy="764926"/>
            <a:chOff x="7873196" y="5271384"/>
            <a:chExt cx="3595033" cy="764926"/>
          </a:xfrm>
        </p:grpSpPr>
        <p:sp>
          <p:nvSpPr>
            <p:cNvPr id="26" name="文本框 25"/>
            <p:cNvSpPr txBox="1"/>
            <p:nvPr/>
          </p:nvSpPr>
          <p:spPr>
            <a:xfrm>
              <a:off x="7873196" y="5271384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 dirty="0">
                  <a:solidFill>
                    <a:schemeClr val="accent1"/>
                  </a:solidFill>
                </a:rPr>
                <a:t>创建虚拟</a:t>
              </a:r>
              <a:r>
                <a:rPr lang="zh-CN" altLang="en-US" b="1" dirty="0">
                  <a:solidFill>
                    <a:schemeClr val="accent1"/>
                  </a:solidFill>
                </a:rPr>
                <a:t>网桥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873196" y="5622290"/>
              <a:ext cx="3595033" cy="414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网桥可以理解为一个软件交换机，负责挂载其上的接口之间进行包转发。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flipH="1">
            <a:off x="2015680" y="4112871"/>
            <a:ext cx="3595033" cy="782071"/>
            <a:chOff x="7873196" y="5254239"/>
            <a:chExt cx="3595033" cy="782071"/>
          </a:xfrm>
        </p:grpSpPr>
        <p:sp>
          <p:nvSpPr>
            <p:cNvPr id="29" name="文本框 28"/>
            <p:cNvSpPr txBox="1"/>
            <p:nvPr/>
          </p:nvSpPr>
          <p:spPr>
            <a:xfrm>
              <a:off x="7888376" y="5254239"/>
              <a:ext cx="1783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zh-CN" altLang="en-US" b="1" dirty="0">
                  <a:solidFill>
                    <a:srgbClr val="00B0F0"/>
                  </a:solidFill>
                </a:rPr>
                <a:t>为网桥分配地址</a:t>
              </a:r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873196" y="5622290"/>
              <a:ext cx="3595033" cy="414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r"/>
              <a:r>
                <a:rPr lang="zh-CN" altLang="en-US" sz="1050" dirty="0">
                  <a:solidFill>
                    <a:srgbClr val="00B0F0"/>
                  </a:solidFill>
                </a:rPr>
                <a:t>随机分配一个本地为占用的私有网段中的一个地址给docker0接口。</a:t>
              </a:r>
              <a:endParaRPr lang="zh-CN" altLang="en-US" sz="1050" dirty="0">
                <a:solidFill>
                  <a:srgbClr val="00B0F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Docker网络功能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网络驱动</a:t>
            </a:r>
            <a:endParaRPr lang="zh-CN" altLang="en-US" dirty="0">
              <a:sym typeface="+mn-e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224171" y="342876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 dirty="0">
                <a:solidFill>
                  <a:schemeClr val="accent1"/>
                </a:solidFill>
              </a:rPr>
              <a:t>网络驱动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35917" y="1419217"/>
            <a:ext cx="4831269" cy="798513"/>
            <a:chOff x="5757707" y="1438902"/>
            <a:chExt cx="4831269" cy="798513"/>
          </a:xfrm>
        </p:grpSpPr>
        <p:sp>
          <p:nvSpPr>
            <p:cNvPr id="127" name="椭圆 126"/>
            <p:cNvSpPr/>
            <p:nvPr/>
          </p:nvSpPr>
          <p:spPr>
            <a:xfrm>
              <a:off x="5757707" y="1438902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r>
                <a:rPr lang="en-US" altLang="zh-CN" noProof="1"/>
                <a:t>01</a:t>
              </a:r>
              <a:endParaRPr lang="zh-CN" altLang="en-US" noProof="1"/>
            </a:p>
          </p:txBody>
        </p:sp>
        <p:sp>
          <p:nvSpPr>
            <p:cNvPr id="128" name="任意多边形 42"/>
            <p:cNvSpPr/>
            <p:nvPr/>
          </p:nvSpPr>
          <p:spPr>
            <a:xfrm rot="16200000">
              <a:off x="8339236" y="-82175"/>
              <a:ext cx="660400" cy="3839079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7172656" y="1637309"/>
              <a:ext cx="162052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Bridge Driver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42115" y="2391407"/>
            <a:ext cx="4825071" cy="798513"/>
            <a:chOff x="5763905" y="2411092"/>
            <a:chExt cx="4825071" cy="798513"/>
          </a:xfrm>
        </p:grpSpPr>
        <p:sp>
          <p:nvSpPr>
            <p:cNvPr id="130" name="椭圆 129"/>
            <p:cNvSpPr/>
            <p:nvPr/>
          </p:nvSpPr>
          <p:spPr>
            <a:xfrm>
              <a:off x="5763905" y="2411092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r>
                <a:rPr lang="en-US" altLang="zh-CN" noProof="1"/>
                <a:t>02</a:t>
              </a:r>
              <a:endParaRPr lang="zh-CN" altLang="en-US" noProof="1"/>
            </a:p>
          </p:txBody>
        </p:sp>
        <p:sp>
          <p:nvSpPr>
            <p:cNvPr id="131" name="任意多边形 42"/>
            <p:cNvSpPr/>
            <p:nvPr/>
          </p:nvSpPr>
          <p:spPr>
            <a:xfrm rot="16200000">
              <a:off x="8342334" y="893113"/>
              <a:ext cx="660400" cy="3832883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7172656" y="2609499"/>
              <a:ext cx="142049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Host Driver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42114" y="3380814"/>
            <a:ext cx="4825075" cy="798513"/>
            <a:chOff x="5763904" y="3400499"/>
            <a:chExt cx="4825075" cy="798513"/>
          </a:xfrm>
        </p:grpSpPr>
        <p:sp>
          <p:nvSpPr>
            <p:cNvPr id="115" name="椭圆 114"/>
            <p:cNvSpPr/>
            <p:nvPr/>
          </p:nvSpPr>
          <p:spPr>
            <a:xfrm>
              <a:off x="5763904" y="3400499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r>
                <a:rPr lang="en-US" altLang="zh-CN" noProof="1"/>
                <a:t>03</a:t>
              </a:r>
              <a:endParaRPr lang="zh-CN" altLang="en-US" noProof="1"/>
            </a:p>
          </p:txBody>
        </p:sp>
        <p:sp>
          <p:nvSpPr>
            <p:cNvPr id="117" name="任意多边形 42"/>
            <p:cNvSpPr/>
            <p:nvPr/>
          </p:nvSpPr>
          <p:spPr>
            <a:xfrm rot="16200000">
              <a:off x="8342336" y="1882519"/>
              <a:ext cx="660400" cy="3832885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7172656" y="3595284"/>
              <a:ext cx="173672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Overlay Driver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35917" y="4358576"/>
            <a:ext cx="4825072" cy="798513"/>
            <a:chOff x="5757707" y="4378261"/>
            <a:chExt cx="4825072" cy="798513"/>
          </a:xfrm>
        </p:grpSpPr>
        <p:sp>
          <p:nvSpPr>
            <p:cNvPr id="119" name="椭圆 118"/>
            <p:cNvSpPr/>
            <p:nvPr/>
          </p:nvSpPr>
          <p:spPr>
            <a:xfrm>
              <a:off x="5757707" y="4378261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r>
                <a:rPr lang="en-US" altLang="zh-CN" noProof="1"/>
                <a:t>04</a:t>
              </a:r>
              <a:endParaRPr lang="zh-CN" altLang="en-US" noProof="1"/>
            </a:p>
          </p:txBody>
        </p:sp>
        <p:sp>
          <p:nvSpPr>
            <p:cNvPr id="120" name="任意多边形 42"/>
            <p:cNvSpPr/>
            <p:nvPr/>
          </p:nvSpPr>
          <p:spPr>
            <a:xfrm rot="16200000">
              <a:off x="8336137" y="2860282"/>
              <a:ext cx="660400" cy="3832884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7172656" y="4592057"/>
              <a:ext cx="175704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MacLan Driver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35917" y="5339223"/>
            <a:ext cx="4825072" cy="798513"/>
            <a:chOff x="5757707" y="5358908"/>
            <a:chExt cx="4825072" cy="798513"/>
          </a:xfrm>
        </p:grpSpPr>
        <p:sp>
          <p:nvSpPr>
            <p:cNvPr id="122" name="椭圆 121"/>
            <p:cNvSpPr/>
            <p:nvPr/>
          </p:nvSpPr>
          <p:spPr>
            <a:xfrm>
              <a:off x="5757707" y="5358908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r>
                <a:rPr lang="en-US" altLang="zh-CN" noProof="1"/>
                <a:t>05</a:t>
              </a:r>
              <a:endParaRPr lang="zh-CN" altLang="en-US" noProof="1"/>
            </a:p>
          </p:txBody>
        </p:sp>
        <p:sp>
          <p:nvSpPr>
            <p:cNvPr id="123" name="任意多边形 42"/>
            <p:cNvSpPr/>
            <p:nvPr/>
          </p:nvSpPr>
          <p:spPr>
            <a:xfrm rot="16200000">
              <a:off x="8336137" y="3840929"/>
              <a:ext cx="660400" cy="3832884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7172656" y="5572704"/>
              <a:ext cx="150939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None Driver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左大括号 11"/>
          <p:cNvSpPr/>
          <p:nvPr/>
        </p:nvSpPr>
        <p:spPr>
          <a:xfrm>
            <a:off x="3293110" y="1487479"/>
            <a:ext cx="361950" cy="4580407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Docker网络功能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端口映射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8830" y="1041400"/>
            <a:ext cx="105949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当启动容器的时候，如果不指定对应参数，在容器外部时无法通过网络来访问容器内的网络应用的。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可以通过-P或-p参数指定端口映射。当使用-P标记时，Docker会随机映射一个49000~49900端口到内部容器开放的网络端口。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 descr="docker端口映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2042795"/>
            <a:ext cx="10058400" cy="424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6890132" y="797927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7326585" y="580966"/>
            <a:ext cx="3595033" cy="764926"/>
            <a:chOff x="7326585" y="580966"/>
            <a:chExt cx="3595033" cy="764926"/>
          </a:xfrm>
        </p:grpSpPr>
        <p:sp>
          <p:nvSpPr>
            <p:cNvPr id="22" name="文本框 21"/>
            <p:cNvSpPr txBox="1"/>
            <p:nvPr/>
          </p:nvSpPr>
          <p:spPr>
            <a:xfrm>
              <a:off x="7326585" y="580966"/>
              <a:ext cx="1452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Docker</a:t>
              </a:r>
              <a:r>
                <a:rPr lang="zh-CN" altLang="en-US" b="1" dirty="0">
                  <a:solidFill>
                    <a:schemeClr val="accent1"/>
                  </a:solidFill>
                </a:rPr>
                <a:t>简介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326585" y="931872"/>
              <a:ext cx="3595033" cy="41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什么是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为什么使用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6890132" y="2030343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7326585" y="1812747"/>
            <a:ext cx="3595033" cy="926851"/>
            <a:chOff x="7326585" y="1813382"/>
            <a:chExt cx="3595033" cy="926851"/>
          </a:xfrm>
        </p:grpSpPr>
        <p:sp>
          <p:nvSpPr>
            <p:cNvPr id="26" name="文本框 25"/>
            <p:cNvSpPr txBox="1"/>
            <p:nvPr/>
          </p:nvSpPr>
          <p:spPr>
            <a:xfrm>
              <a:off x="7326585" y="1813382"/>
              <a:ext cx="1452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Docker</a:t>
              </a:r>
              <a:r>
                <a:rPr lang="zh-CN" altLang="en-US" b="1" dirty="0">
                  <a:solidFill>
                    <a:schemeClr val="accent1"/>
                  </a:solidFill>
                </a:rPr>
                <a:t>基础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326585" y="2164288"/>
              <a:ext cx="3595033" cy="575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环境搭建安装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核心概念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基本用法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6890132" y="3262759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7326585" y="3045798"/>
            <a:ext cx="3595033" cy="764926"/>
            <a:chOff x="7326585" y="3045798"/>
            <a:chExt cx="3595033" cy="764926"/>
          </a:xfrm>
        </p:grpSpPr>
        <p:sp>
          <p:nvSpPr>
            <p:cNvPr id="30" name="文本框 29"/>
            <p:cNvSpPr txBox="1"/>
            <p:nvPr/>
          </p:nvSpPr>
          <p:spPr>
            <a:xfrm>
              <a:off x="7326585" y="3045798"/>
              <a:ext cx="1910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Docker</a:t>
              </a:r>
              <a:r>
                <a:rPr lang="zh-CN" altLang="en-US" b="1" dirty="0">
                  <a:solidFill>
                    <a:schemeClr val="accent1"/>
                  </a:solidFill>
                </a:rPr>
                <a:t>重要组成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326585" y="3396704"/>
              <a:ext cx="3595033" cy="41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网络功能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数据管理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6890132" y="4495175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7326585" y="4278214"/>
            <a:ext cx="3595033" cy="926851"/>
            <a:chOff x="7326585" y="4278214"/>
            <a:chExt cx="3595033" cy="926851"/>
          </a:xfrm>
        </p:grpSpPr>
        <p:sp>
          <p:nvSpPr>
            <p:cNvPr id="34" name="文本框 33"/>
            <p:cNvSpPr txBox="1"/>
            <p:nvPr/>
          </p:nvSpPr>
          <p:spPr>
            <a:xfrm>
              <a:off x="7326585" y="4278214"/>
              <a:ext cx="1910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Docker</a:t>
              </a:r>
              <a:r>
                <a:rPr lang="zh-CN" altLang="en-US" b="1" dirty="0">
                  <a:solidFill>
                    <a:schemeClr val="accent1"/>
                  </a:solidFill>
                </a:rPr>
                <a:t>镜像构建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326585" y="4629120"/>
              <a:ext cx="3595033" cy="575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commit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import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Dockerfile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6" name="椭圆 35"/>
          <p:cNvSpPr/>
          <p:nvPr/>
        </p:nvSpPr>
        <p:spPr>
          <a:xfrm>
            <a:off x="6890132" y="572759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7326585" y="5510630"/>
            <a:ext cx="3595033" cy="764926"/>
            <a:chOff x="7326585" y="5510630"/>
            <a:chExt cx="3595033" cy="764926"/>
          </a:xfrm>
        </p:grpSpPr>
        <p:sp>
          <p:nvSpPr>
            <p:cNvPr id="38" name="文本框 37"/>
            <p:cNvSpPr txBox="1"/>
            <p:nvPr/>
          </p:nvSpPr>
          <p:spPr>
            <a:xfrm>
              <a:off x="7326585" y="5510630"/>
              <a:ext cx="1452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</a:rPr>
                <a:t>谈谈</a:t>
              </a:r>
              <a:r>
                <a:rPr lang="en-US" altLang="zh-CN" b="1" dirty="0">
                  <a:solidFill>
                    <a:schemeClr val="accent1"/>
                  </a:solidFill>
                </a:rPr>
                <a:t>Docker</a:t>
              </a:r>
              <a:endParaRPr lang="en-US" altLang="zh-CN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326585" y="5861536"/>
              <a:ext cx="3595033" cy="41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开发人员如何看待容器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CICD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和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DevOps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968844" y="2890391"/>
            <a:ext cx="1682063" cy="1077218"/>
            <a:chOff x="1968844" y="2890391"/>
            <a:chExt cx="1682063" cy="1077218"/>
          </a:xfrm>
        </p:grpSpPr>
        <p:sp>
          <p:nvSpPr>
            <p:cNvPr id="43" name="文本框 42"/>
            <p:cNvSpPr txBox="1"/>
            <p:nvPr/>
          </p:nvSpPr>
          <p:spPr>
            <a:xfrm>
              <a:off x="2210438" y="2890391"/>
              <a:ext cx="1198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accent1"/>
                  </a:solidFill>
                </a:rPr>
                <a:t>目录</a:t>
              </a:r>
              <a:endParaRPr lang="zh-CN" altLang="en-US" sz="4000" dirty="0">
                <a:solidFill>
                  <a:schemeClr val="accent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968844" y="3598277"/>
              <a:ext cx="16820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spc="2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b="1" spc="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4" grpId="0" bldLvl="0" animBg="1"/>
      <p:bldP spid="28" grpId="0" bldLvl="0" animBg="1"/>
      <p:bldP spid="32" grpId="0" bldLvl="0" animBg="1"/>
      <p:bldP spid="36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Docker网络功能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容器互联</a:t>
            </a:r>
            <a:endParaRPr lang="zh-CN" altLang="en-US" dirty="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174875" y="4202430"/>
            <a:ext cx="17691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9260" y="1148715"/>
            <a:ext cx="1159129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容器互联是一种让多个容器种的应用进行快速交互的方式。</a:t>
            </a:r>
            <a:endParaRPr lang="zh-CN" altLang="en-US"/>
          </a:p>
          <a:p>
            <a:pPr algn="l"/>
            <a:r>
              <a:rPr lang="zh-CN" altLang="en-US"/>
              <a:t>他会在源和接收容器之间创建连接关系，接收容器可以通过容器名快速访问到源容器，而不用指定具体的IP地址。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可以使用--link name:alias选项链接容器。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Docker会更新/etc/hosts文件记录容器域名和IP地址。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715125" y="3288030"/>
            <a:ext cx="17691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715125" y="5116830"/>
            <a:ext cx="17691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2" idx="3"/>
            <a:endCxn id="4" idx="1"/>
          </p:cNvCxnSpPr>
          <p:nvPr/>
        </p:nvCxnSpPr>
        <p:spPr>
          <a:xfrm flipV="1">
            <a:off x="3943985" y="3745230"/>
            <a:ext cx="277114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" idx="3"/>
            <a:endCxn id="6" idx="1"/>
          </p:cNvCxnSpPr>
          <p:nvPr/>
        </p:nvCxnSpPr>
        <p:spPr>
          <a:xfrm>
            <a:off x="3943985" y="4659630"/>
            <a:ext cx="277114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71768" y="2563956"/>
            <a:ext cx="3595033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1"/>
                </a:solidFill>
                <a:sym typeface="+mn-ea"/>
              </a:rPr>
              <a:t>Docker</a:t>
            </a:r>
            <a:r>
              <a:rPr lang="zh-CN" altLang="en-US" sz="3600" b="1" dirty="0">
                <a:solidFill>
                  <a:schemeClr val="accent1"/>
                </a:solidFill>
                <a:sym typeface="+mn-ea"/>
              </a:rPr>
              <a:t>镜像构建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31499" y="2253399"/>
            <a:ext cx="1258722" cy="1278656"/>
            <a:chOff x="3329813" y="2253399"/>
            <a:chExt cx="1258722" cy="1278656"/>
          </a:xfrm>
        </p:grpSpPr>
        <p:grpSp>
          <p:nvGrpSpPr>
            <p:cNvPr id="23" name="组合 22"/>
            <p:cNvGrpSpPr/>
            <p:nvPr/>
          </p:nvGrpSpPr>
          <p:grpSpPr>
            <a:xfrm>
              <a:off x="3329813" y="2253399"/>
              <a:ext cx="1258722" cy="1278656"/>
              <a:chOff x="1213154" y="1832278"/>
              <a:chExt cx="3193441" cy="319344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213154" y="1832278"/>
                <a:ext cx="3193441" cy="3193440"/>
              </a:xfrm>
              <a:prstGeom prst="ellipse">
                <a:avLst/>
              </a:prstGeom>
              <a:solidFill>
                <a:schemeClr val="accent1"/>
              </a:solidFill>
              <a:ln w="15875">
                <a:noFill/>
              </a:ln>
              <a:effectLst>
                <a:outerShdw blurRad="2413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419221" y="2038347"/>
                <a:ext cx="2781300" cy="2781298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bg1"/>
                  </a:gs>
                  <a:gs pos="3200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52400" dist="63500" dir="5400000" sx="104000" sy="104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617268" y="2563915"/>
              <a:ext cx="709295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zh-CN" alt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1978893" y="3997684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51873" y="3965200"/>
            <a:ext cx="1160780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</a:rPr>
              <a:t>commit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78893" y="475220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53446" y="4719717"/>
            <a:ext cx="1064260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</a:rPr>
              <a:t>import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994133" y="545832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68686" y="5425837"/>
            <a:ext cx="1492250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</a:rPr>
              <a:t>Dockerfile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50"/>
                            </p:stCondLst>
                            <p:childTnLst>
                              <p:par>
                                <p:cTn id="1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50"/>
                            </p:stCondLst>
                            <p:childTnLst>
                              <p:par>
                                <p:cTn id="2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50"/>
                            </p:stCondLst>
                            <p:childTnLst>
                              <p:par>
                                <p:cTn id="3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50"/>
                            </p:stCondLst>
                            <p:childTnLst>
                              <p:par>
                                <p:cTn id="4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950"/>
                            </p:stCondLst>
                            <p:childTnLst>
                              <p:par>
                                <p:cTn id="4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ldLvl="0" animBg="1"/>
      <p:bldP spid="3" grpId="0"/>
      <p:bldP spid="4" grpId="0" bldLvl="0" animBg="1"/>
      <p:bldP spid="6" grpId="0"/>
      <p:bldP spid="7" grpId="0" bldLvl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构建镜像</a:t>
            </a:r>
            <a:r>
              <a:rPr lang="en-US" altLang="zh-CN" dirty="0"/>
              <a:t>-Dockerfile</a:t>
            </a:r>
            <a:endParaRPr lang="en-US" altLang="zh-CN" dirty="0"/>
          </a:p>
        </p:txBody>
      </p:sp>
      <p:sp>
        <p:nvSpPr>
          <p:cNvPr id="42" name="椭圆 41"/>
          <p:cNvSpPr/>
          <p:nvPr/>
        </p:nvSpPr>
        <p:spPr>
          <a:xfrm>
            <a:off x="3672206" y="1606098"/>
            <a:ext cx="800100" cy="7985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en-US" altLang="zh-CN" noProof="1"/>
              <a:t>01</a:t>
            </a:r>
            <a:endParaRPr lang="zh-CN" altLang="en-US" noProof="1"/>
          </a:p>
        </p:txBody>
      </p:sp>
      <p:sp>
        <p:nvSpPr>
          <p:cNvPr id="43" name="任意多边形 42"/>
          <p:cNvSpPr/>
          <p:nvPr/>
        </p:nvSpPr>
        <p:spPr>
          <a:xfrm rot="16200000">
            <a:off x="5908200" y="430554"/>
            <a:ext cx="660400" cy="3148013"/>
          </a:xfrm>
          <a:custGeom>
            <a:avLst/>
            <a:gdLst>
              <a:gd name="connsiteX0" fmla="*/ 660026 w 660026"/>
              <a:gd name="connsiteY0" fmla="*/ 339800 h 3148047"/>
              <a:gd name="connsiteX1" fmla="*/ 660026 w 660026"/>
              <a:gd name="connsiteY1" fmla="*/ 3038041 h 3148047"/>
              <a:gd name="connsiteX2" fmla="*/ 550020 w 660026"/>
              <a:gd name="connsiteY2" fmla="*/ 3148047 h 3148047"/>
              <a:gd name="connsiteX3" fmla="*/ 110006 w 660026"/>
              <a:gd name="connsiteY3" fmla="*/ 3148047 h 3148047"/>
              <a:gd name="connsiteX4" fmla="*/ 0 w 660026"/>
              <a:gd name="connsiteY4" fmla="*/ 3038041 h 3148047"/>
              <a:gd name="connsiteX5" fmla="*/ 0 w 660026"/>
              <a:gd name="connsiteY5" fmla="*/ 339800 h 3148047"/>
              <a:gd name="connsiteX6" fmla="*/ 110006 w 660026"/>
              <a:gd name="connsiteY6" fmla="*/ 229794 h 3148047"/>
              <a:gd name="connsiteX7" fmla="*/ 200383 w 660026"/>
              <a:gd name="connsiteY7" fmla="*/ 229794 h 3148047"/>
              <a:gd name="connsiteX8" fmla="*/ 330015 w 660026"/>
              <a:gd name="connsiteY8" fmla="*/ 0 h 3148047"/>
              <a:gd name="connsiteX9" fmla="*/ 459646 w 660026"/>
              <a:gd name="connsiteY9" fmla="*/ 229794 h 3148047"/>
              <a:gd name="connsiteX10" fmla="*/ 550020 w 660026"/>
              <a:gd name="connsiteY10" fmla="*/ 229794 h 3148047"/>
              <a:gd name="connsiteX11" fmla="*/ 660026 w 660026"/>
              <a:gd name="connsiteY11" fmla="*/ 339800 h 31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026" h="3148047">
                <a:moveTo>
                  <a:pt x="660026" y="339800"/>
                </a:moveTo>
                <a:lnTo>
                  <a:pt x="660026" y="3038041"/>
                </a:lnTo>
                <a:cubicBezTo>
                  <a:pt x="660026" y="3098796"/>
                  <a:pt x="610775" y="3148047"/>
                  <a:pt x="550020" y="3148047"/>
                </a:cubicBezTo>
                <a:lnTo>
                  <a:pt x="110006" y="3148047"/>
                </a:lnTo>
                <a:cubicBezTo>
                  <a:pt x="49251" y="3148047"/>
                  <a:pt x="0" y="3098796"/>
                  <a:pt x="0" y="3038041"/>
                </a:cubicBezTo>
                <a:lnTo>
                  <a:pt x="0" y="339800"/>
                </a:lnTo>
                <a:cubicBezTo>
                  <a:pt x="0" y="279045"/>
                  <a:pt x="49251" y="229794"/>
                  <a:pt x="110006" y="229794"/>
                </a:cubicBezTo>
                <a:lnTo>
                  <a:pt x="200383" y="229794"/>
                </a:lnTo>
                <a:lnTo>
                  <a:pt x="330015" y="0"/>
                </a:lnTo>
                <a:lnTo>
                  <a:pt x="459646" y="229794"/>
                </a:lnTo>
                <a:lnTo>
                  <a:pt x="550020" y="229794"/>
                </a:lnTo>
                <a:cubicBezTo>
                  <a:pt x="610775" y="229794"/>
                  <a:pt x="660026" y="279045"/>
                  <a:pt x="660026" y="339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7" name="椭圆 46"/>
          <p:cNvSpPr/>
          <p:nvPr/>
        </p:nvSpPr>
        <p:spPr>
          <a:xfrm>
            <a:off x="3672206" y="3225348"/>
            <a:ext cx="800100" cy="798513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en-US" altLang="zh-CN" noProof="1">
                <a:solidFill>
                  <a:schemeClr val="accent1"/>
                </a:solidFill>
              </a:rPr>
              <a:t>02</a:t>
            </a:r>
            <a:endParaRPr lang="zh-CN" altLang="en-US" noProof="1">
              <a:solidFill>
                <a:schemeClr val="accent1"/>
              </a:solidFill>
            </a:endParaRPr>
          </a:p>
        </p:txBody>
      </p:sp>
      <p:sp>
        <p:nvSpPr>
          <p:cNvPr id="48" name="任意多边形 47"/>
          <p:cNvSpPr/>
          <p:nvPr/>
        </p:nvSpPr>
        <p:spPr>
          <a:xfrm rot="16200000">
            <a:off x="5908200" y="2049804"/>
            <a:ext cx="660400" cy="3148013"/>
          </a:xfrm>
          <a:custGeom>
            <a:avLst/>
            <a:gdLst>
              <a:gd name="connsiteX0" fmla="*/ 660026 w 660026"/>
              <a:gd name="connsiteY0" fmla="*/ 339800 h 3148047"/>
              <a:gd name="connsiteX1" fmla="*/ 660026 w 660026"/>
              <a:gd name="connsiteY1" fmla="*/ 3038041 h 3148047"/>
              <a:gd name="connsiteX2" fmla="*/ 550020 w 660026"/>
              <a:gd name="connsiteY2" fmla="*/ 3148047 h 3148047"/>
              <a:gd name="connsiteX3" fmla="*/ 110006 w 660026"/>
              <a:gd name="connsiteY3" fmla="*/ 3148047 h 3148047"/>
              <a:gd name="connsiteX4" fmla="*/ 0 w 660026"/>
              <a:gd name="connsiteY4" fmla="*/ 3038041 h 3148047"/>
              <a:gd name="connsiteX5" fmla="*/ 0 w 660026"/>
              <a:gd name="connsiteY5" fmla="*/ 339800 h 3148047"/>
              <a:gd name="connsiteX6" fmla="*/ 110006 w 660026"/>
              <a:gd name="connsiteY6" fmla="*/ 229794 h 3148047"/>
              <a:gd name="connsiteX7" fmla="*/ 200383 w 660026"/>
              <a:gd name="connsiteY7" fmla="*/ 229794 h 3148047"/>
              <a:gd name="connsiteX8" fmla="*/ 330015 w 660026"/>
              <a:gd name="connsiteY8" fmla="*/ 0 h 3148047"/>
              <a:gd name="connsiteX9" fmla="*/ 459646 w 660026"/>
              <a:gd name="connsiteY9" fmla="*/ 229794 h 3148047"/>
              <a:gd name="connsiteX10" fmla="*/ 550020 w 660026"/>
              <a:gd name="connsiteY10" fmla="*/ 229794 h 3148047"/>
              <a:gd name="connsiteX11" fmla="*/ 660026 w 660026"/>
              <a:gd name="connsiteY11" fmla="*/ 339800 h 31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026" h="3148047">
                <a:moveTo>
                  <a:pt x="660026" y="339800"/>
                </a:moveTo>
                <a:lnTo>
                  <a:pt x="660026" y="3038041"/>
                </a:lnTo>
                <a:cubicBezTo>
                  <a:pt x="660026" y="3098796"/>
                  <a:pt x="610775" y="3148047"/>
                  <a:pt x="550020" y="3148047"/>
                </a:cubicBezTo>
                <a:lnTo>
                  <a:pt x="110006" y="3148047"/>
                </a:lnTo>
                <a:cubicBezTo>
                  <a:pt x="49251" y="3148047"/>
                  <a:pt x="0" y="3098796"/>
                  <a:pt x="0" y="3038041"/>
                </a:cubicBezTo>
                <a:lnTo>
                  <a:pt x="0" y="339800"/>
                </a:lnTo>
                <a:cubicBezTo>
                  <a:pt x="0" y="279045"/>
                  <a:pt x="49251" y="229794"/>
                  <a:pt x="110006" y="229794"/>
                </a:cubicBezTo>
                <a:lnTo>
                  <a:pt x="200383" y="229794"/>
                </a:lnTo>
                <a:lnTo>
                  <a:pt x="330015" y="0"/>
                </a:lnTo>
                <a:lnTo>
                  <a:pt x="459646" y="229794"/>
                </a:lnTo>
                <a:lnTo>
                  <a:pt x="550020" y="229794"/>
                </a:lnTo>
                <a:cubicBezTo>
                  <a:pt x="610775" y="229794"/>
                  <a:pt x="660026" y="279045"/>
                  <a:pt x="660026" y="33980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1" name="文本框 50"/>
          <p:cNvSpPr txBox="1"/>
          <p:nvPr/>
        </p:nvSpPr>
        <p:spPr>
          <a:xfrm>
            <a:off x="5222738" y="1799009"/>
            <a:ext cx="1519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commit</a:t>
            </a:r>
            <a:r>
              <a:rPr lang="zh-CN" altLang="en-US" b="1" dirty="0">
                <a:solidFill>
                  <a:schemeClr val="bg1"/>
                </a:solidFill>
              </a:rPr>
              <a:t>命令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672206" y="2565413"/>
            <a:ext cx="414020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启动一个容器并在容器内做出了修改，可以使用commit命令构建新的镜像。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22738" y="3403019"/>
            <a:ext cx="1433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import</a:t>
            </a:r>
            <a:r>
              <a:rPr lang="zh-CN" altLang="en-US" b="1" dirty="0">
                <a:solidFill>
                  <a:schemeClr val="accent1"/>
                </a:solidFill>
              </a:rPr>
              <a:t>命令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72206" y="4169423"/>
            <a:ext cx="4140201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可以直接从一个操作系统模板文件导入一个镜像。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72206" y="4689658"/>
            <a:ext cx="800100" cy="7985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r>
              <a:rPr lang="en-US" altLang="zh-CN" noProof="1"/>
              <a:t>03</a:t>
            </a:r>
            <a:endParaRPr lang="zh-CN" altLang="en-US" noProof="1"/>
          </a:p>
        </p:txBody>
      </p:sp>
      <p:sp>
        <p:nvSpPr>
          <p:cNvPr id="3" name="任意多边形 2"/>
          <p:cNvSpPr/>
          <p:nvPr/>
        </p:nvSpPr>
        <p:spPr>
          <a:xfrm rot="16200000">
            <a:off x="5908200" y="3514114"/>
            <a:ext cx="660400" cy="3148013"/>
          </a:xfrm>
          <a:custGeom>
            <a:avLst/>
            <a:gdLst>
              <a:gd name="connsiteX0" fmla="*/ 660026 w 660026"/>
              <a:gd name="connsiteY0" fmla="*/ 339800 h 3148047"/>
              <a:gd name="connsiteX1" fmla="*/ 660026 w 660026"/>
              <a:gd name="connsiteY1" fmla="*/ 3038041 h 3148047"/>
              <a:gd name="connsiteX2" fmla="*/ 550020 w 660026"/>
              <a:gd name="connsiteY2" fmla="*/ 3148047 h 3148047"/>
              <a:gd name="connsiteX3" fmla="*/ 110006 w 660026"/>
              <a:gd name="connsiteY3" fmla="*/ 3148047 h 3148047"/>
              <a:gd name="connsiteX4" fmla="*/ 0 w 660026"/>
              <a:gd name="connsiteY4" fmla="*/ 3038041 h 3148047"/>
              <a:gd name="connsiteX5" fmla="*/ 0 w 660026"/>
              <a:gd name="connsiteY5" fmla="*/ 339800 h 3148047"/>
              <a:gd name="connsiteX6" fmla="*/ 110006 w 660026"/>
              <a:gd name="connsiteY6" fmla="*/ 229794 h 3148047"/>
              <a:gd name="connsiteX7" fmla="*/ 200383 w 660026"/>
              <a:gd name="connsiteY7" fmla="*/ 229794 h 3148047"/>
              <a:gd name="connsiteX8" fmla="*/ 330015 w 660026"/>
              <a:gd name="connsiteY8" fmla="*/ 0 h 3148047"/>
              <a:gd name="connsiteX9" fmla="*/ 459646 w 660026"/>
              <a:gd name="connsiteY9" fmla="*/ 229794 h 3148047"/>
              <a:gd name="connsiteX10" fmla="*/ 550020 w 660026"/>
              <a:gd name="connsiteY10" fmla="*/ 229794 h 3148047"/>
              <a:gd name="connsiteX11" fmla="*/ 660026 w 660026"/>
              <a:gd name="connsiteY11" fmla="*/ 339800 h 31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026" h="3148047">
                <a:moveTo>
                  <a:pt x="660026" y="339800"/>
                </a:moveTo>
                <a:lnTo>
                  <a:pt x="660026" y="3038041"/>
                </a:lnTo>
                <a:cubicBezTo>
                  <a:pt x="660026" y="3098796"/>
                  <a:pt x="610775" y="3148047"/>
                  <a:pt x="550020" y="3148047"/>
                </a:cubicBezTo>
                <a:lnTo>
                  <a:pt x="110006" y="3148047"/>
                </a:lnTo>
                <a:cubicBezTo>
                  <a:pt x="49251" y="3148047"/>
                  <a:pt x="0" y="3098796"/>
                  <a:pt x="0" y="3038041"/>
                </a:cubicBezTo>
                <a:lnTo>
                  <a:pt x="0" y="339800"/>
                </a:lnTo>
                <a:cubicBezTo>
                  <a:pt x="0" y="279045"/>
                  <a:pt x="49251" y="229794"/>
                  <a:pt x="110006" y="229794"/>
                </a:cubicBezTo>
                <a:lnTo>
                  <a:pt x="200383" y="229794"/>
                </a:lnTo>
                <a:lnTo>
                  <a:pt x="330015" y="0"/>
                </a:lnTo>
                <a:lnTo>
                  <a:pt x="459646" y="229794"/>
                </a:lnTo>
                <a:lnTo>
                  <a:pt x="550020" y="229794"/>
                </a:lnTo>
                <a:cubicBezTo>
                  <a:pt x="610775" y="229794"/>
                  <a:pt x="660026" y="279045"/>
                  <a:pt x="660026" y="339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" name="文本框 3"/>
          <p:cNvSpPr txBox="1"/>
          <p:nvPr/>
        </p:nvSpPr>
        <p:spPr>
          <a:xfrm>
            <a:off x="5222738" y="4882569"/>
            <a:ext cx="1363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>
                <a:solidFill>
                  <a:schemeClr val="bg1"/>
                </a:solidFill>
              </a:rPr>
              <a:t>Dockerfile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72206" y="5648973"/>
            <a:ext cx="4140201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Dockerfile是一个文本格式的配置文件，用户可以使用Dockerfile来快速创建自定义的镜像。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构建镜像</a:t>
            </a:r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235648" y="2281878"/>
            <a:ext cx="11720704" cy="887410"/>
            <a:chOff x="235648" y="1780003"/>
            <a:chExt cx="11720704" cy="887410"/>
          </a:xfrm>
        </p:grpSpPr>
        <p:grpSp>
          <p:nvGrpSpPr>
            <p:cNvPr id="41" name="组合 40"/>
            <p:cNvGrpSpPr/>
            <p:nvPr/>
          </p:nvGrpSpPr>
          <p:grpSpPr>
            <a:xfrm>
              <a:off x="1006808" y="1780003"/>
              <a:ext cx="2683531" cy="887410"/>
              <a:chOff x="7873196" y="5271384"/>
              <a:chExt cx="2683531" cy="887410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7873196" y="5271384"/>
                <a:ext cx="108394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b="1" dirty="0">
                    <a:solidFill>
                      <a:schemeClr val="accent1"/>
                    </a:solidFill>
                  </a:rPr>
                  <a:t>EXPOSE</a:t>
                </a:r>
                <a:endParaRPr lang="en-US" altLang="zh-CN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7873196" y="5622289"/>
                <a:ext cx="2683531" cy="536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声明镜像内服务监听的端口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8524680" y="1924072"/>
              <a:ext cx="600890" cy="600890"/>
              <a:chOff x="7588125" y="2660871"/>
              <a:chExt cx="600890" cy="600890"/>
            </a:xfrm>
          </p:grpSpPr>
          <p:grpSp>
            <p:nvGrpSpPr>
              <p:cNvPr id="17" name="Group 31"/>
              <p:cNvGrpSpPr/>
              <p:nvPr/>
            </p:nvGrpSpPr>
            <p:grpSpPr>
              <a:xfrm>
                <a:off x="7735376" y="2854954"/>
                <a:ext cx="306388" cy="212725"/>
                <a:chOff x="8477250" y="2244725"/>
                <a:chExt cx="306388" cy="2127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8" name="Freeform 101"/>
                <p:cNvSpPr/>
                <p:nvPr/>
              </p:nvSpPr>
              <p:spPr bwMode="auto">
                <a:xfrm>
                  <a:off x="8628063" y="2359025"/>
                  <a:ext cx="71438" cy="98425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0" y="34"/>
                    </a:cxn>
                    <a:cxn ang="0">
                      <a:pos x="14" y="52"/>
                    </a:cxn>
                    <a:cxn ang="0">
                      <a:pos x="23" y="74"/>
                    </a:cxn>
                    <a:cxn ang="0">
                      <a:pos x="30" y="96"/>
                    </a:cxn>
                    <a:cxn ang="0">
                      <a:pos x="30" y="109"/>
                    </a:cxn>
                    <a:cxn ang="0">
                      <a:pos x="32" y="120"/>
                    </a:cxn>
                    <a:cxn ang="0">
                      <a:pos x="32" y="120"/>
                    </a:cxn>
                    <a:cxn ang="0">
                      <a:pos x="32" y="123"/>
                    </a:cxn>
                    <a:cxn ang="0">
                      <a:pos x="32" y="123"/>
                    </a:cxn>
                    <a:cxn ang="0">
                      <a:pos x="34" y="123"/>
                    </a:cxn>
                    <a:cxn ang="0">
                      <a:pos x="87" y="123"/>
                    </a:cxn>
                    <a:cxn ang="0">
                      <a:pos x="87" y="123"/>
                    </a:cxn>
                    <a:cxn ang="0">
                      <a:pos x="88" y="121"/>
                    </a:cxn>
                    <a:cxn ang="0">
                      <a:pos x="90" y="120"/>
                    </a:cxn>
                    <a:cxn ang="0">
                      <a:pos x="90" y="120"/>
                    </a:cxn>
                    <a:cxn ang="0">
                      <a:pos x="88" y="103"/>
                    </a:cxn>
                    <a:cxn ang="0">
                      <a:pos x="87" y="87"/>
                    </a:cxn>
                    <a:cxn ang="0">
                      <a:pos x="83" y="71"/>
                    </a:cxn>
                    <a:cxn ang="0">
                      <a:pos x="78" y="54"/>
                    </a:cxn>
                    <a:cxn ang="0">
                      <a:pos x="72" y="40"/>
                    </a:cxn>
                    <a:cxn ang="0">
                      <a:pos x="65" y="25"/>
                    </a:cxn>
                    <a:cxn ang="0">
                      <a:pos x="56" y="13"/>
                    </a:cxn>
                    <a:cxn ang="0">
                      <a:pos x="47" y="0"/>
                    </a:cxn>
                    <a:cxn ang="0">
                      <a:pos x="47" y="0"/>
                    </a:cxn>
                    <a:cxn ang="0">
                      <a:pos x="34" y="5"/>
                    </a:cxn>
                    <a:cxn ang="0">
                      <a:pos x="21" y="14"/>
                    </a:cxn>
                    <a:cxn ang="0">
                      <a:pos x="10" y="23"/>
                    </a:cxn>
                    <a:cxn ang="0">
                      <a:pos x="0" y="34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90" h="123">
                      <a:moveTo>
                        <a:pt x="0" y="34"/>
                      </a:moveTo>
                      <a:lnTo>
                        <a:pt x="0" y="34"/>
                      </a:lnTo>
                      <a:lnTo>
                        <a:pt x="14" y="52"/>
                      </a:lnTo>
                      <a:lnTo>
                        <a:pt x="23" y="74"/>
                      </a:lnTo>
                      <a:lnTo>
                        <a:pt x="30" y="96"/>
                      </a:lnTo>
                      <a:lnTo>
                        <a:pt x="30" y="109"/>
                      </a:lnTo>
                      <a:lnTo>
                        <a:pt x="32" y="120"/>
                      </a:lnTo>
                      <a:lnTo>
                        <a:pt x="32" y="120"/>
                      </a:lnTo>
                      <a:lnTo>
                        <a:pt x="32" y="123"/>
                      </a:lnTo>
                      <a:lnTo>
                        <a:pt x="32" y="123"/>
                      </a:lnTo>
                      <a:lnTo>
                        <a:pt x="34" y="123"/>
                      </a:lnTo>
                      <a:lnTo>
                        <a:pt x="87" y="123"/>
                      </a:lnTo>
                      <a:lnTo>
                        <a:pt x="87" y="123"/>
                      </a:lnTo>
                      <a:lnTo>
                        <a:pt x="88" y="121"/>
                      </a:lnTo>
                      <a:lnTo>
                        <a:pt x="90" y="120"/>
                      </a:lnTo>
                      <a:lnTo>
                        <a:pt x="90" y="120"/>
                      </a:lnTo>
                      <a:lnTo>
                        <a:pt x="88" y="103"/>
                      </a:lnTo>
                      <a:lnTo>
                        <a:pt x="87" y="87"/>
                      </a:lnTo>
                      <a:lnTo>
                        <a:pt x="83" y="71"/>
                      </a:lnTo>
                      <a:lnTo>
                        <a:pt x="78" y="54"/>
                      </a:lnTo>
                      <a:lnTo>
                        <a:pt x="72" y="40"/>
                      </a:lnTo>
                      <a:lnTo>
                        <a:pt x="65" y="25"/>
                      </a:lnTo>
                      <a:lnTo>
                        <a:pt x="56" y="13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34" y="5"/>
                      </a:lnTo>
                      <a:lnTo>
                        <a:pt x="21" y="14"/>
                      </a:lnTo>
                      <a:lnTo>
                        <a:pt x="10" y="23"/>
                      </a:lnTo>
                      <a:lnTo>
                        <a:pt x="0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en-US"/>
                </a:p>
              </p:txBody>
            </p:sp>
            <p:sp>
              <p:nvSpPr>
                <p:cNvPr id="19" name="Freeform 102"/>
                <p:cNvSpPr/>
                <p:nvPr/>
              </p:nvSpPr>
              <p:spPr bwMode="auto">
                <a:xfrm>
                  <a:off x="8477250" y="2246313"/>
                  <a:ext cx="139700" cy="115888"/>
                </a:xfrm>
                <a:custGeom>
                  <a:avLst/>
                  <a:gdLst/>
                  <a:ahLst/>
                  <a:cxnLst>
                    <a:cxn ang="0">
                      <a:pos x="178" y="71"/>
                    </a:cxn>
                    <a:cxn ang="0">
                      <a:pos x="178" y="71"/>
                    </a:cxn>
                    <a:cxn ang="0">
                      <a:pos x="154" y="58"/>
                    </a:cxn>
                    <a:cxn ang="0">
                      <a:pos x="131" y="49"/>
                    </a:cxn>
                    <a:cxn ang="0">
                      <a:pos x="104" y="44"/>
                    </a:cxn>
                    <a:cxn ang="0">
                      <a:pos x="76" y="42"/>
                    </a:cxn>
                    <a:cxn ang="0">
                      <a:pos x="76" y="2"/>
                    </a:cxn>
                    <a:cxn ang="0">
                      <a:pos x="76" y="2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73" y="0"/>
                    </a:cxn>
                    <a:cxn ang="0">
                      <a:pos x="2" y="71"/>
                    </a:cxn>
                    <a:cxn ang="0">
                      <a:pos x="2" y="71"/>
                    </a:cxn>
                    <a:cxn ang="0">
                      <a:pos x="0" y="73"/>
                    </a:cxn>
                    <a:cxn ang="0">
                      <a:pos x="2" y="75"/>
                    </a:cxn>
                    <a:cxn ang="0">
                      <a:pos x="73" y="145"/>
                    </a:cxn>
                    <a:cxn ang="0">
                      <a:pos x="73" y="145"/>
                    </a:cxn>
                    <a:cxn ang="0">
                      <a:pos x="75" y="145"/>
                    </a:cxn>
                    <a:cxn ang="0">
                      <a:pos x="75" y="145"/>
                    </a:cxn>
                    <a:cxn ang="0">
                      <a:pos x="76" y="144"/>
                    </a:cxn>
                    <a:cxn ang="0">
                      <a:pos x="76" y="100"/>
                    </a:cxn>
                    <a:cxn ang="0">
                      <a:pos x="76" y="100"/>
                    </a:cxn>
                    <a:cxn ang="0">
                      <a:pos x="91" y="100"/>
                    </a:cxn>
                    <a:cxn ang="0">
                      <a:pos x="105" y="102"/>
                    </a:cxn>
                    <a:cxn ang="0">
                      <a:pos x="118" y="107"/>
                    </a:cxn>
                    <a:cxn ang="0">
                      <a:pos x="133" y="113"/>
                    </a:cxn>
                    <a:cxn ang="0">
                      <a:pos x="133" y="113"/>
                    </a:cxn>
                    <a:cxn ang="0">
                      <a:pos x="142" y="100"/>
                    </a:cxn>
                    <a:cxn ang="0">
                      <a:pos x="153" y="89"/>
                    </a:cxn>
                    <a:cxn ang="0">
                      <a:pos x="165" y="80"/>
                    </a:cxn>
                    <a:cxn ang="0">
                      <a:pos x="178" y="71"/>
                    </a:cxn>
                    <a:cxn ang="0">
                      <a:pos x="178" y="71"/>
                    </a:cxn>
                  </a:cxnLst>
                  <a:rect l="0" t="0" r="r" b="b"/>
                  <a:pathLst>
                    <a:path w="178" h="145">
                      <a:moveTo>
                        <a:pt x="178" y="71"/>
                      </a:moveTo>
                      <a:lnTo>
                        <a:pt x="178" y="71"/>
                      </a:lnTo>
                      <a:lnTo>
                        <a:pt x="154" y="58"/>
                      </a:lnTo>
                      <a:lnTo>
                        <a:pt x="131" y="49"/>
                      </a:lnTo>
                      <a:lnTo>
                        <a:pt x="104" y="44"/>
                      </a:lnTo>
                      <a:lnTo>
                        <a:pt x="76" y="42"/>
                      </a:lnTo>
                      <a:lnTo>
                        <a:pt x="76" y="2"/>
                      </a:lnTo>
                      <a:lnTo>
                        <a:pt x="76" y="2"/>
                      </a:lnTo>
                      <a:lnTo>
                        <a:pt x="75" y="0"/>
                      </a:lnTo>
                      <a:lnTo>
                        <a:pt x="75" y="0"/>
                      </a:lnTo>
                      <a:lnTo>
                        <a:pt x="73" y="0"/>
                      </a:lnTo>
                      <a:lnTo>
                        <a:pt x="2" y="71"/>
                      </a:lnTo>
                      <a:lnTo>
                        <a:pt x="2" y="71"/>
                      </a:lnTo>
                      <a:lnTo>
                        <a:pt x="0" y="73"/>
                      </a:lnTo>
                      <a:lnTo>
                        <a:pt x="2" y="75"/>
                      </a:lnTo>
                      <a:lnTo>
                        <a:pt x="73" y="145"/>
                      </a:lnTo>
                      <a:lnTo>
                        <a:pt x="73" y="145"/>
                      </a:lnTo>
                      <a:lnTo>
                        <a:pt x="75" y="145"/>
                      </a:lnTo>
                      <a:lnTo>
                        <a:pt x="75" y="145"/>
                      </a:lnTo>
                      <a:lnTo>
                        <a:pt x="76" y="144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1" y="100"/>
                      </a:lnTo>
                      <a:lnTo>
                        <a:pt x="105" y="102"/>
                      </a:lnTo>
                      <a:lnTo>
                        <a:pt x="118" y="107"/>
                      </a:lnTo>
                      <a:lnTo>
                        <a:pt x="133" y="113"/>
                      </a:lnTo>
                      <a:lnTo>
                        <a:pt x="133" y="113"/>
                      </a:lnTo>
                      <a:lnTo>
                        <a:pt x="142" y="100"/>
                      </a:lnTo>
                      <a:lnTo>
                        <a:pt x="153" y="89"/>
                      </a:lnTo>
                      <a:lnTo>
                        <a:pt x="165" y="80"/>
                      </a:lnTo>
                      <a:lnTo>
                        <a:pt x="178" y="71"/>
                      </a:lnTo>
                      <a:lnTo>
                        <a:pt x="178" y="7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en-US"/>
                </a:p>
              </p:txBody>
            </p:sp>
            <p:sp>
              <p:nvSpPr>
                <p:cNvPr id="20" name="Freeform 103"/>
                <p:cNvSpPr/>
                <p:nvPr/>
              </p:nvSpPr>
              <p:spPr bwMode="auto">
                <a:xfrm>
                  <a:off x="8543925" y="2244725"/>
                  <a:ext cx="239713" cy="212725"/>
                </a:xfrm>
                <a:custGeom>
                  <a:avLst/>
                  <a:gdLst/>
                  <a:ahLst/>
                  <a:cxnLst>
                    <a:cxn ang="0">
                      <a:pos x="300" y="79"/>
                    </a:cxn>
                    <a:cxn ang="0">
                      <a:pos x="220" y="1"/>
                    </a:cxn>
                    <a:cxn ang="0">
                      <a:pos x="220" y="1"/>
                    </a:cxn>
                    <a:cxn ang="0">
                      <a:pos x="218" y="0"/>
                    </a:cxn>
                    <a:cxn ang="0">
                      <a:pos x="218" y="0"/>
                    </a:cxn>
                    <a:cxn ang="0">
                      <a:pos x="216" y="3"/>
                    </a:cxn>
                    <a:cxn ang="0">
                      <a:pos x="216" y="47"/>
                    </a:cxn>
                    <a:cxn ang="0">
                      <a:pos x="216" y="47"/>
                    </a:cxn>
                    <a:cxn ang="0">
                      <a:pos x="200" y="49"/>
                    </a:cxn>
                    <a:cxn ang="0">
                      <a:pos x="185" y="50"/>
                    </a:cxn>
                    <a:cxn ang="0">
                      <a:pos x="155" y="56"/>
                    </a:cxn>
                    <a:cxn ang="0">
                      <a:pos x="127" y="67"/>
                    </a:cxn>
                    <a:cxn ang="0">
                      <a:pos x="102" y="81"/>
                    </a:cxn>
                    <a:cxn ang="0">
                      <a:pos x="102" y="81"/>
                    </a:cxn>
                    <a:cxn ang="0">
                      <a:pos x="87" y="90"/>
                    </a:cxn>
                    <a:cxn ang="0">
                      <a:pos x="75" y="101"/>
                    </a:cxn>
                    <a:cxn ang="0">
                      <a:pos x="62" y="114"/>
                    </a:cxn>
                    <a:cxn ang="0">
                      <a:pos x="49" y="127"/>
                    </a:cxn>
                    <a:cxn ang="0">
                      <a:pos x="49" y="127"/>
                    </a:cxn>
                    <a:cxn ang="0">
                      <a:pos x="39" y="141"/>
                    </a:cxn>
                    <a:cxn ang="0">
                      <a:pos x="29" y="157"/>
                    </a:cxn>
                    <a:cxn ang="0">
                      <a:pos x="20" y="172"/>
                    </a:cxn>
                    <a:cxn ang="0">
                      <a:pos x="15" y="190"/>
                    </a:cxn>
                    <a:cxn ang="0">
                      <a:pos x="10" y="206"/>
                    </a:cxn>
                    <a:cxn ang="0">
                      <a:pos x="4" y="224"/>
                    </a:cxn>
                    <a:cxn ang="0">
                      <a:pos x="2" y="244"/>
                    </a:cxn>
                    <a:cxn ang="0">
                      <a:pos x="0" y="263"/>
                    </a:cxn>
                    <a:cxn ang="0">
                      <a:pos x="0" y="263"/>
                    </a:cxn>
                    <a:cxn ang="0">
                      <a:pos x="2" y="266"/>
                    </a:cxn>
                    <a:cxn ang="0">
                      <a:pos x="4" y="266"/>
                    </a:cxn>
                    <a:cxn ang="0">
                      <a:pos x="64" y="266"/>
                    </a:cxn>
                    <a:cxn ang="0">
                      <a:pos x="64" y="266"/>
                    </a:cxn>
                    <a:cxn ang="0">
                      <a:pos x="66" y="266"/>
                    </a:cxn>
                    <a:cxn ang="0">
                      <a:pos x="66" y="266"/>
                    </a:cxn>
                    <a:cxn ang="0">
                      <a:pos x="66" y="263"/>
                    </a:cxn>
                    <a:cxn ang="0">
                      <a:pos x="66" y="263"/>
                    </a:cxn>
                    <a:cxn ang="0">
                      <a:pos x="68" y="250"/>
                    </a:cxn>
                    <a:cxn ang="0">
                      <a:pos x="69" y="237"/>
                    </a:cxn>
                    <a:cxn ang="0">
                      <a:pos x="71" y="223"/>
                    </a:cxn>
                    <a:cxn ang="0">
                      <a:pos x="77" y="212"/>
                    </a:cxn>
                    <a:cxn ang="0">
                      <a:pos x="80" y="199"/>
                    </a:cxn>
                    <a:cxn ang="0">
                      <a:pos x="87" y="188"/>
                    </a:cxn>
                    <a:cxn ang="0">
                      <a:pos x="102" y="166"/>
                    </a:cxn>
                    <a:cxn ang="0">
                      <a:pos x="102" y="166"/>
                    </a:cxn>
                    <a:cxn ang="0">
                      <a:pos x="113" y="154"/>
                    </a:cxn>
                    <a:cxn ang="0">
                      <a:pos x="126" y="145"/>
                    </a:cxn>
                    <a:cxn ang="0">
                      <a:pos x="138" y="134"/>
                    </a:cxn>
                    <a:cxn ang="0">
                      <a:pos x="153" y="127"/>
                    </a:cxn>
                    <a:cxn ang="0">
                      <a:pos x="153" y="127"/>
                    </a:cxn>
                    <a:cxn ang="0">
                      <a:pos x="167" y="121"/>
                    </a:cxn>
                    <a:cxn ang="0">
                      <a:pos x="184" y="116"/>
                    </a:cxn>
                    <a:cxn ang="0">
                      <a:pos x="198" y="114"/>
                    </a:cxn>
                    <a:cxn ang="0">
                      <a:pos x="216" y="112"/>
                    </a:cxn>
                    <a:cxn ang="0">
                      <a:pos x="216" y="161"/>
                    </a:cxn>
                    <a:cxn ang="0">
                      <a:pos x="216" y="161"/>
                    </a:cxn>
                    <a:cxn ang="0">
                      <a:pos x="218" y="165"/>
                    </a:cxn>
                    <a:cxn ang="0">
                      <a:pos x="218" y="165"/>
                    </a:cxn>
                    <a:cxn ang="0">
                      <a:pos x="220" y="165"/>
                    </a:cxn>
                    <a:cxn ang="0">
                      <a:pos x="300" y="85"/>
                    </a:cxn>
                    <a:cxn ang="0">
                      <a:pos x="300" y="85"/>
                    </a:cxn>
                    <a:cxn ang="0">
                      <a:pos x="301" y="83"/>
                    </a:cxn>
                    <a:cxn ang="0">
                      <a:pos x="300" y="79"/>
                    </a:cxn>
                    <a:cxn ang="0">
                      <a:pos x="300" y="79"/>
                    </a:cxn>
                  </a:cxnLst>
                  <a:rect l="0" t="0" r="r" b="b"/>
                  <a:pathLst>
                    <a:path w="301" h="266">
                      <a:moveTo>
                        <a:pt x="300" y="79"/>
                      </a:moveTo>
                      <a:lnTo>
                        <a:pt x="220" y="1"/>
                      </a:lnTo>
                      <a:lnTo>
                        <a:pt x="220" y="1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16" y="3"/>
                      </a:lnTo>
                      <a:lnTo>
                        <a:pt x="216" y="47"/>
                      </a:lnTo>
                      <a:lnTo>
                        <a:pt x="216" y="47"/>
                      </a:lnTo>
                      <a:lnTo>
                        <a:pt x="200" y="49"/>
                      </a:lnTo>
                      <a:lnTo>
                        <a:pt x="185" y="50"/>
                      </a:lnTo>
                      <a:lnTo>
                        <a:pt x="155" y="56"/>
                      </a:lnTo>
                      <a:lnTo>
                        <a:pt x="127" y="67"/>
                      </a:lnTo>
                      <a:lnTo>
                        <a:pt x="102" y="81"/>
                      </a:lnTo>
                      <a:lnTo>
                        <a:pt x="102" y="81"/>
                      </a:lnTo>
                      <a:lnTo>
                        <a:pt x="87" y="90"/>
                      </a:lnTo>
                      <a:lnTo>
                        <a:pt x="75" y="101"/>
                      </a:lnTo>
                      <a:lnTo>
                        <a:pt x="62" y="114"/>
                      </a:lnTo>
                      <a:lnTo>
                        <a:pt x="49" y="127"/>
                      </a:lnTo>
                      <a:lnTo>
                        <a:pt x="49" y="127"/>
                      </a:lnTo>
                      <a:lnTo>
                        <a:pt x="39" y="141"/>
                      </a:lnTo>
                      <a:lnTo>
                        <a:pt x="29" y="157"/>
                      </a:lnTo>
                      <a:lnTo>
                        <a:pt x="20" y="172"/>
                      </a:lnTo>
                      <a:lnTo>
                        <a:pt x="15" y="190"/>
                      </a:lnTo>
                      <a:lnTo>
                        <a:pt x="10" y="206"/>
                      </a:lnTo>
                      <a:lnTo>
                        <a:pt x="4" y="224"/>
                      </a:lnTo>
                      <a:lnTo>
                        <a:pt x="2" y="244"/>
                      </a:lnTo>
                      <a:lnTo>
                        <a:pt x="0" y="263"/>
                      </a:lnTo>
                      <a:lnTo>
                        <a:pt x="0" y="263"/>
                      </a:lnTo>
                      <a:lnTo>
                        <a:pt x="2" y="266"/>
                      </a:lnTo>
                      <a:lnTo>
                        <a:pt x="4" y="266"/>
                      </a:lnTo>
                      <a:lnTo>
                        <a:pt x="64" y="266"/>
                      </a:lnTo>
                      <a:lnTo>
                        <a:pt x="64" y="266"/>
                      </a:lnTo>
                      <a:lnTo>
                        <a:pt x="66" y="266"/>
                      </a:lnTo>
                      <a:lnTo>
                        <a:pt x="66" y="266"/>
                      </a:lnTo>
                      <a:lnTo>
                        <a:pt x="66" y="263"/>
                      </a:lnTo>
                      <a:lnTo>
                        <a:pt x="66" y="263"/>
                      </a:lnTo>
                      <a:lnTo>
                        <a:pt x="68" y="250"/>
                      </a:lnTo>
                      <a:lnTo>
                        <a:pt x="69" y="237"/>
                      </a:lnTo>
                      <a:lnTo>
                        <a:pt x="71" y="223"/>
                      </a:lnTo>
                      <a:lnTo>
                        <a:pt x="77" y="212"/>
                      </a:lnTo>
                      <a:lnTo>
                        <a:pt x="80" y="199"/>
                      </a:lnTo>
                      <a:lnTo>
                        <a:pt x="87" y="188"/>
                      </a:lnTo>
                      <a:lnTo>
                        <a:pt x="102" y="166"/>
                      </a:lnTo>
                      <a:lnTo>
                        <a:pt x="102" y="166"/>
                      </a:lnTo>
                      <a:lnTo>
                        <a:pt x="113" y="154"/>
                      </a:lnTo>
                      <a:lnTo>
                        <a:pt x="126" y="145"/>
                      </a:lnTo>
                      <a:lnTo>
                        <a:pt x="138" y="134"/>
                      </a:lnTo>
                      <a:lnTo>
                        <a:pt x="153" y="127"/>
                      </a:lnTo>
                      <a:lnTo>
                        <a:pt x="153" y="127"/>
                      </a:lnTo>
                      <a:lnTo>
                        <a:pt x="167" y="121"/>
                      </a:lnTo>
                      <a:lnTo>
                        <a:pt x="184" y="116"/>
                      </a:lnTo>
                      <a:lnTo>
                        <a:pt x="198" y="114"/>
                      </a:lnTo>
                      <a:lnTo>
                        <a:pt x="216" y="112"/>
                      </a:lnTo>
                      <a:lnTo>
                        <a:pt x="216" y="161"/>
                      </a:lnTo>
                      <a:lnTo>
                        <a:pt x="216" y="161"/>
                      </a:lnTo>
                      <a:lnTo>
                        <a:pt x="218" y="165"/>
                      </a:lnTo>
                      <a:lnTo>
                        <a:pt x="218" y="165"/>
                      </a:lnTo>
                      <a:lnTo>
                        <a:pt x="220" y="165"/>
                      </a:lnTo>
                      <a:lnTo>
                        <a:pt x="300" y="85"/>
                      </a:lnTo>
                      <a:lnTo>
                        <a:pt x="300" y="85"/>
                      </a:lnTo>
                      <a:lnTo>
                        <a:pt x="301" y="83"/>
                      </a:lnTo>
                      <a:lnTo>
                        <a:pt x="300" y="79"/>
                      </a:lnTo>
                      <a:lnTo>
                        <a:pt x="300" y="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en-US"/>
                </a:p>
              </p:txBody>
            </p:sp>
          </p:grpSp>
          <p:sp>
            <p:nvSpPr>
              <p:cNvPr id="6" name="椭圆 5"/>
              <p:cNvSpPr/>
              <p:nvPr/>
            </p:nvSpPr>
            <p:spPr>
              <a:xfrm>
                <a:off x="7588125" y="2660871"/>
                <a:ext cx="600890" cy="60089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101681" y="1924072"/>
              <a:ext cx="600890" cy="600890"/>
              <a:chOff x="4636942" y="2737346"/>
              <a:chExt cx="600890" cy="600890"/>
            </a:xfrm>
          </p:grpSpPr>
          <p:sp>
            <p:nvSpPr>
              <p:cNvPr id="9" name="Freeform 69"/>
              <p:cNvSpPr>
                <a:spLocks noEditPoints="1"/>
              </p:cNvSpPr>
              <p:nvPr/>
            </p:nvSpPr>
            <p:spPr bwMode="auto">
              <a:xfrm>
                <a:off x="4855631" y="2917935"/>
                <a:ext cx="163513" cy="239713"/>
              </a:xfrm>
              <a:custGeom>
                <a:avLst/>
                <a:gdLst/>
                <a:ahLst/>
                <a:cxnLst>
                  <a:cxn ang="0">
                    <a:pos x="180" y="76"/>
                  </a:cxn>
                  <a:cxn ang="0">
                    <a:pos x="167" y="34"/>
                  </a:cxn>
                  <a:cxn ang="0">
                    <a:pos x="133" y="7"/>
                  </a:cxn>
                  <a:cxn ang="0">
                    <a:pos x="104" y="0"/>
                  </a:cxn>
                  <a:cxn ang="0">
                    <a:pos x="62" y="14"/>
                  </a:cxn>
                  <a:cxn ang="0">
                    <a:pos x="35" y="47"/>
                  </a:cxn>
                  <a:cxn ang="0">
                    <a:pos x="27" y="132"/>
                  </a:cxn>
                  <a:cxn ang="0">
                    <a:pos x="17" y="136"/>
                  </a:cxn>
                  <a:cxn ang="0">
                    <a:pos x="0" y="156"/>
                  </a:cxn>
                  <a:cxn ang="0">
                    <a:pos x="0" y="276"/>
                  </a:cxn>
                  <a:cxn ang="0">
                    <a:pos x="8" y="295"/>
                  </a:cxn>
                  <a:cxn ang="0">
                    <a:pos x="27" y="303"/>
                  </a:cxn>
                  <a:cxn ang="0">
                    <a:pos x="185" y="303"/>
                  </a:cxn>
                  <a:cxn ang="0">
                    <a:pos x="205" y="286"/>
                  </a:cxn>
                  <a:cxn ang="0">
                    <a:pos x="207" y="161"/>
                  </a:cxn>
                  <a:cxn ang="0">
                    <a:pos x="205" y="150"/>
                  </a:cxn>
                  <a:cxn ang="0">
                    <a:pos x="185" y="134"/>
                  </a:cxn>
                  <a:cxn ang="0">
                    <a:pos x="47" y="76"/>
                  </a:cxn>
                  <a:cxn ang="0">
                    <a:pos x="51" y="54"/>
                  </a:cxn>
                  <a:cxn ang="0">
                    <a:pos x="71" y="29"/>
                  </a:cxn>
                  <a:cxn ang="0">
                    <a:pos x="104" y="20"/>
                  </a:cxn>
                  <a:cxn ang="0">
                    <a:pos x="125" y="24"/>
                  </a:cxn>
                  <a:cxn ang="0">
                    <a:pos x="151" y="45"/>
                  </a:cxn>
                  <a:cxn ang="0">
                    <a:pos x="160" y="76"/>
                  </a:cxn>
                  <a:cxn ang="0">
                    <a:pos x="47" y="76"/>
                  </a:cxn>
                  <a:cxn ang="0">
                    <a:pos x="187" y="279"/>
                  </a:cxn>
                  <a:cxn ang="0">
                    <a:pos x="180" y="285"/>
                  </a:cxn>
                  <a:cxn ang="0">
                    <a:pos x="24" y="283"/>
                  </a:cxn>
                  <a:cxn ang="0">
                    <a:pos x="18" y="276"/>
                  </a:cxn>
                  <a:cxn ang="0">
                    <a:pos x="18" y="158"/>
                  </a:cxn>
                  <a:cxn ang="0">
                    <a:pos x="27" y="152"/>
                  </a:cxn>
                  <a:cxn ang="0">
                    <a:pos x="183" y="152"/>
                  </a:cxn>
                  <a:cxn ang="0">
                    <a:pos x="189" y="161"/>
                  </a:cxn>
                  <a:cxn ang="0">
                    <a:pos x="113" y="190"/>
                  </a:cxn>
                  <a:cxn ang="0">
                    <a:pos x="111" y="183"/>
                  </a:cxn>
                  <a:cxn ang="0">
                    <a:pos x="104" y="179"/>
                  </a:cxn>
                  <a:cxn ang="0">
                    <a:pos x="95" y="187"/>
                  </a:cxn>
                  <a:cxn ang="0">
                    <a:pos x="95" y="212"/>
                  </a:cxn>
                  <a:cxn ang="0">
                    <a:pos x="85" y="223"/>
                  </a:cxn>
                  <a:cxn ang="0">
                    <a:pos x="85" y="236"/>
                  </a:cxn>
                  <a:cxn ang="0">
                    <a:pos x="104" y="246"/>
                  </a:cxn>
                  <a:cxn ang="0">
                    <a:pos x="116" y="241"/>
                  </a:cxn>
                  <a:cxn ang="0">
                    <a:pos x="122" y="228"/>
                  </a:cxn>
                  <a:cxn ang="0">
                    <a:pos x="116" y="214"/>
                  </a:cxn>
                </a:cxnLst>
                <a:rect l="0" t="0" r="r" b="b"/>
                <a:pathLst>
                  <a:path w="207" h="303">
                    <a:moveTo>
                      <a:pt x="180" y="132"/>
                    </a:moveTo>
                    <a:lnTo>
                      <a:pt x="180" y="76"/>
                    </a:lnTo>
                    <a:lnTo>
                      <a:pt x="180" y="76"/>
                    </a:lnTo>
                    <a:lnTo>
                      <a:pt x="178" y="62"/>
                    </a:lnTo>
                    <a:lnTo>
                      <a:pt x="172" y="47"/>
                    </a:lnTo>
                    <a:lnTo>
                      <a:pt x="167" y="34"/>
                    </a:lnTo>
                    <a:lnTo>
                      <a:pt x="156" y="24"/>
                    </a:lnTo>
                    <a:lnTo>
                      <a:pt x="145" y="14"/>
                    </a:lnTo>
                    <a:lnTo>
                      <a:pt x="133" y="7"/>
                    </a:lnTo>
                    <a:lnTo>
                      <a:pt x="118" y="2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89" y="2"/>
                    </a:lnTo>
                    <a:lnTo>
                      <a:pt x="75" y="7"/>
                    </a:lnTo>
                    <a:lnTo>
                      <a:pt x="62" y="14"/>
                    </a:lnTo>
                    <a:lnTo>
                      <a:pt x="49" y="24"/>
                    </a:lnTo>
                    <a:lnTo>
                      <a:pt x="40" y="34"/>
                    </a:lnTo>
                    <a:lnTo>
                      <a:pt x="35" y="47"/>
                    </a:lnTo>
                    <a:lnTo>
                      <a:pt x="29" y="62"/>
                    </a:lnTo>
                    <a:lnTo>
                      <a:pt x="27" y="76"/>
                    </a:lnTo>
                    <a:lnTo>
                      <a:pt x="27" y="132"/>
                    </a:lnTo>
                    <a:lnTo>
                      <a:pt x="27" y="132"/>
                    </a:lnTo>
                    <a:lnTo>
                      <a:pt x="22" y="134"/>
                    </a:lnTo>
                    <a:lnTo>
                      <a:pt x="17" y="136"/>
                    </a:lnTo>
                    <a:lnTo>
                      <a:pt x="8" y="141"/>
                    </a:lnTo>
                    <a:lnTo>
                      <a:pt x="2" y="150"/>
                    </a:lnTo>
                    <a:lnTo>
                      <a:pt x="0" y="156"/>
                    </a:lnTo>
                    <a:lnTo>
                      <a:pt x="0" y="161"/>
                    </a:lnTo>
                    <a:lnTo>
                      <a:pt x="0" y="276"/>
                    </a:lnTo>
                    <a:lnTo>
                      <a:pt x="0" y="276"/>
                    </a:lnTo>
                    <a:lnTo>
                      <a:pt x="0" y="281"/>
                    </a:lnTo>
                    <a:lnTo>
                      <a:pt x="2" y="286"/>
                    </a:lnTo>
                    <a:lnTo>
                      <a:pt x="8" y="295"/>
                    </a:lnTo>
                    <a:lnTo>
                      <a:pt x="17" y="301"/>
                    </a:lnTo>
                    <a:lnTo>
                      <a:pt x="22" y="303"/>
                    </a:lnTo>
                    <a:lnTo>
                      <a:pt x="27" y="303"/>
                    </a:lnTo>
                    <a:lnTo>
                      <a:pt x="180" y="303"/>
                    </a:lnTo>
                    <a:lnTo>
                      <a:pt x="180" y="303"/>
                    </a:lnTo>
                    <a:lnTo>
                      <a:pt x="185" y="303"/>
                    </a:lnTo>
                    <a:lnTo>
                      <a:pt x="191" y="301"/>
                    </a:lnTo>
                    <a:lnTo>
                      <a:pt x="200" y="295"/>
                    </a:lnTo>
                    <a:lnTo>
                      <a:pt x="205" y="286"/>
                    </a:lnTo>
                    <a:lnTo>
                      <a:pt x="207" y="281"/>
                    </a:lnTo>
                    <a:lnTo>
                      <a:pt x="207" y="276"/>
                    </a:lnTo>
                    <a:lnTo>
                      <a:pt x="207" y="161"/>
                    </a:lnTo>
                    <a:lnTo>
                      <a:pt x="207" y="161"/>
                    </a:lnTo>
                    <a:lnTo>
                      <a:pt x="207" y="156"/>
                    </a:lnTo>
                    <a:lnTo>
                      <a:pt x="205" y="150"/>
                    </a:lnTo>
                    <a:lnTo>
                      <a:pt x="200" y="141"/>
                    </a:lnTo>
                    <a:lnTo>
                      <a:pt x="191" y="136"/>
                    </a:lnTo>
                    <a:lnTo>
                      <a:pt x="185" y="134"/>
                    </a:lnTo>
                    <a:lnTo>
                      <a:pt x="180" y="132"/>
                    </a:lnTo>
                    <a:lnTo>
                      <a:pt x="180" y="132"/>
                    </a:lnTo>
                    <a:close/>
                    <a:moveTo>
                      <a:pt x="47" y="76"/>
                    </a:moveTo>
                    <a:lnTo>
                      <a:pt x="47" y="76"/>
                    </a:lnTo>
                    <a:lnTo>
                      <a:pt x="47" y="65"/>
                    </a:lnTo>
                    <a:lnTo>
                      <a:pt x="51" y="54"/>
                    </a:lnTo>
                    <a:lnTo>
                      <a:pt x="56" y="45"/>
                    </a:lnTo>
                    <a:lnTo>
                      <a:pt x="64" y="36"/>
                    </a:lnTo>
                    <a:lnTo>
                      <a:pt x="71" y="29"/>
                    </a:lnTo>
                    <a:lnTo>
                      <a:pt x="82" y="24"/>
                    </a:lnTo>
                    <a:lnTo>
                      <a:pt x="93" y="20"/>
                    </a:lnTo>
                    <a:lnTo>
                      <a:pt x="104" y="20"/>
                    </a:lnTo>
                    <a:lnTo>
                      <a:pt x="104" y="20"/>
                    </a:lnTo>
                    <a:lnTo>
                      <a:pt x="114" y="20"/>
                    </a:lnTo>
                    <a:lnTo>
                      <a:pt x="125" y="24"/>
                    </a:lnTo>
                    <a:lnTo>
                      <a:pt x="134" y="29"/>
                    </a:lnTo>
                    <a:lnTo>
                      <a:pt x="143" y="36"/>
                    </a:lnTo>
                    <a:lnTo>
                      <a:pt x="151" y="45"/>
                    </a:lnTo>
                    <a:lnTo>
                      <a:pt x="156" y="54"/>
                    </a:lnTo>
                    <a:lnTo>
                      <a:pt x="160" y="65"/>
                    </a:lnTo>
                    <a:lnTo>
                      <a:pt x="160" y="76"/>
                    </a:lnTo>
                    <a:lnTo>
                      <a:pt x="160" y="132"/>
                    </a:lnTo>
                    <a:lnTo>
                      <a:pt x="47" y="132"/>
                    </a:lnTo>
                    <a:lnTo>
                      <a:pt x="47" y="76"/>
                    </a:lnTo>
                    <a:close/>
                    <a:moveTo>
                      <a:pt x="189" y="276"/>
                    </a:moveTo>
                    <a:lnTo>
                      <a:pt x="189" y="276"/>
                    </a:lnTo>
                    <a:lnTo>
                      <a:pt x="187" y="279"/>
                    </a:lnTo>
                    <a:lnTo>
                      <a:pt x="185" y="281"/>
                    </a:lnTo>
                    <a:lnTo>
                      <a:pt x="183" y="283"/>
                    </a:lnTo>
                    <a:lnTo>
                      <a:pt x="180" y="285"/>
                    </a:lnTo>
                    <a:lnTo>
                      <a:pt x="27" y="285"/>
                    </a:lnTo>
                    <a:lnTo>
                      <a:pt x="27" y="285"/>
                    </a:lnTo>
                    <a:lnTo>
                      <a:pt x="24" y="283"/>
                    </a:lnTo>
                    <a:lnTo>
                      <a:pt x="22" y="281"/>
                    </a:lnTo>
                    <a:lnTo>
                      <a:pt x="18" y="279"/>
                    </a:lnTo>
                    <a:lnTo>
                      <a:pt x="18" y="276"/>
                    </a:lnTo>
                    <a:lnTo>
                      <a:pt x="18" y="161"/>
                    </a:lnTo>
                    <a:lnTo>
                      <a:pt x="18" y="161"/>
                    </a:lnTo>
                    <a:lnTo>
                      <a:pt x="18" y="158"/>
                    </a:lnTo>
                    <a:lnTo>
                      <a:pt x="22" y="154"/>
                    </a:lnTo>
                    <a:lnTo>
                      <a:pt x="24" y="152"/>
                    </a:lnTo>
                    <a:lnTo>
                      <a:pt x="27" y="152"/>
                    </a:lnTo>
                    <a:lnTo>
                      <a:pt x="180" y="152"/>
                    </a:lnTo>
                    <a:lnTo>
                      <a:pt x="180" y="152"/>
                    </a:lnTo>
                    <a:lnTo>
                      <a:pt x="183" y="152"/>
                    </a:lnTo>
                    <a:lnTo>
                      <a:pt x="185" y="154"/>
                    </a:lnTo>
                    <a:lnTo>
                      <a:pt x="187" y="158"/>
                    </a:lnTo>
                    <a:lnTo>
                      <a:pt x="189" y="161"/>
                    </a:lnTo>
                    <a:lnTo>
                      <a:pt x="189" y="276"/>
                    </a:lnTo>
                    <a:close/>
                    <a:moveTo>
                      <a:pt x="113" y="212"/>
                    </a:moveTo>
                    <a:lnTo>
                      <a:pt x="113" y="190"/>
                    </a:lnTo>
                    <a:lnTo>
                      <a:pt x="113" y="190"/>
                    </a:lnTo>
                    <a:lnTo>
                      <a:pt x="113" y="187"/>
                    </a:lnTo>
                    <a:lnTo>
                      <a:pt x="111" y="183"/>
                    </a:lnTo>
                    <a:lnTo>
                      <a:pt x="107" y="181"/>
                    </a:lnTo>
                    <a:lnTo>
                      <a:pt x="104" y="179"/>
                    </a:lnTo>
                    <a:lnTo>
                      <a:pt x="104" y="179"/>
                    </a:lnTo>
                    <a:lnTo>
                      <a:pt x="100" y="181"/>
                    </a:lnTo>
                    <a:lnTo>
                      <a:pt x="96" y="183"/>
                    </a:lnTo>
                    <a:lnTo>
                      <a:pt x="95" y="187"/>
                    </a:lnTo>
                    <a:lnTo>
                      <a:pt x="95" y="190"/>
                    </a:lnTo>
                    <a:lnTo>
                      <a:pt x="95" y="212"/>
                    </a:lnTo>
                    <a:lnTo>
                      <a:pt x="95" y="212"/>
                    </a:lnTo>
                    <a:lnTo>
                      <a:pt x="91" y="214"/>
                    </a:lnTo>
                    <a:lnTo>
                      <a:pt x="87" y="217"/>
                    </a:lnTo>
                    <a:lnTo>
                      <a:pt x="85" y="223"/>
                    </a:lnTo>
                    <a:lnTo>
                      <a:pt x="85" y="228"/>
                    </a:lnTo>
                    <a:lnTo>
                      <a:pt x="85" y="228"/>
                    </a:lnTo>
                    <a:lnTo>
                      <a:pt x="85" y="236"/>
                    </a:lnTo>
                    <a:lnTo>
                      <a:pt x="91" y="241"/>
                    </a:lnTo>
                    <a:lnTo>
                      <a:pt x="96" y="245"/>
                    </a:lnTo>
                    <a:lnTo>
                      <a:pt x="104" y="246"/>
                    </a:lnTo>
                    <a:lnTo>
                      <a:pt x="104" y="246"/>
                    </a:lnTo>
                    <a:lnTo>
                      <a:pt x="111" y="245"/>
                    </a:lnTo>
                    <a:lnTo>
                      <a:pt x="116" y="241"/>
                    </a:lnTo>
                    <a:lnTo>
                      <a:pt x="122" y="236"/>
                    </a:lnTo>
                    <a:lnTo>
                      <a:pt x="122" y="228"/>
                    </a:lnTo>
                    <a:lnTo>
                      <a:pt x="122" y="228"/>
                    </a:lnTo>
                    <a:lnTo>
                      <a:pt x="122" y="223"/>
                    </a:lnTo>
                    <a:lnTo>
                      <a:pt x="120" y="217"/>
                    </a:lnTo>
                    <a:lnTo>
                      <a:pt x="116" y="214"/>
                    </a:lnTo>
                    <a:lnTo>
                      <a:pt x="113" y="212"/>
                    </a:lnTo>
                    <a:lnTo>
                      <a:pt x="113" y="21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4636942" y="2737346"/>
                <a:ext cx="600890" cy="60089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35648" y="1924072"/>
              <a:ext cx="600890" cy="600890"/>
              <a:chOff x="1573592" y="2737346"/>
              <a:chExt cx="600890" cy="600890"/>
            </a:xfrm>
          </p:grpSpPr>
          <p:sp>
            <p:nvSpPr>
              <p:cNvPr id="13" name="Freeform 95"/>
              <p:cNvSpPr>
                <a:spLocks noEditPoints="1"/>
              </p:cNvSpPr>
              <p:nvPr/>
            </p:nvSpPr>
            <p:spPr bwMode="auto">
              <a:xfrm>
                <a:off x="1743862" y="2922697"/>
                <a:ext cx="260350" cy="230188"/>
              </a:xfrm>
              <a:custGeom>
                <a:avLst/>
                <a:gdLst/>
                <a:ahLst/>
                <a:cxnLst>
                  <a:cxn ang="0">
                    <a:pos x="296" y="7"/>
                  </a:cxn>
                  <a:cxn ang="0">
                    <a:pos x="285" y="5"/>
                  </a:cxn>
                  <a:cxn ang="0">
                    <a:pos x="279" y="11"/>
                  </a:cxn>
                  <a:cxn ang="0">
                    <a:pos x="276" y="16"/>
                  </a:cxn>
                  <a:cxn ang="0">
                    <a:pos x="196" y="94"/>
                  </a:cxn>
                  <a:cxn ang="0">
                    <a:pos x="192" y="112"/>
                  </a:cxn>
                  <a:cxn ang="0">
                    <a:pos x="200" y="121"/>
                  </a:cxn>
                  <a:cxn ang="0">
                    <a:pos x="129" y="83"/>
                  </a:cxn>
                  <a:cxn ang="0">
                    <a:pos x="131" y="58"/>
                  </a:cxn>
                  <a:cxn ang="0">
                    <a:pos x="124" y="33"/>
                  </a:cxn>
                  <a:cxn ang="0">
                    <a:pos x="113" y="18"/>
                  </a:cxn>
                  <a:cxn ang="0">
                    <a:pos x="91" y="4"/>
                  </a:cxn>
                  <a:cxn ang="0">
                    <a:pos x="66" y="0"/>
                  </a:cxn>
                  <a:cxn ang="0">
                    <a:pos x="86" y="40"/>
                  </a:cxn>
                  <a:cxn ang="0">
                    <a:pos x="2" y="49"/>
                  </a:cxn>
                  <a:cxn ang="0">
                    <a:pos x="0" y="65"/>
                  </a:cxn>
                  <a:cxn ang="0">
                    <a:pos x="4" y="91"/>
                  </a:cxn>
                  <a:cxn ang="0">
                    <a:pos x="18" y="112"/>
                  </a:cxn>
                  <a:cxn ang="0">
                    <a:pos x="35" y="123"/>
                  </a:cxn>
                  <a:cxn ang="0">
                    <a:pos x="60" y="131"/>
                  </a:cxn>
                  <a:cxn ang="0">
                    <a:pos x="86" y="129"/>
                  </a:cxn>
                  <a:cxn ang="0">
                    <a:pos x="89" y="234"/>
                  </a:cxn>
                  <a:cxn ang="0">
                    <a:pos x="47" y="281"/>
                  </a:cxn>
                  <a:cxn ang="0">
                    <a:pos x="104" y="248"/>
                  </a:cxn>
                  <a:cxn ang="0">
                    <a:pos x="240" y="281"/>
                  </a:cxn>
                  <a:cxn ang="0">
                    <a:pos x="250" y="288"/>
                  </a:cxn>
                  <a:cxn ang="0">
                    <a:pos x="261" y="290"/>
                  </a:cxn>
                  <a:cxn ang="0">
                    <a:pos x="278" y="285"/>
                  </a:cxn>
                  <a:cxn ang="0">
                    <a:pos x="287" y="277"/>
                  </a:cxn>
                  <a:cxn ang="0">
                    <a:pos x="292" y="259"/>
                  </a:cxn>
                  <a:cxn ang="0">
                    <a:pos x="287" y="243"/>
                  </a:cxn>
                  <a:cxn ang="0">
                    <a:pos x="212" y="134"/>
                  </a:cxn>
                  <a:cxn ang="0">
                    <a:pos x="229" y="136"/>
                  </a:cxn>
                  <a:cxn ang="0">
                    <a:pos x="314" y="60"/>
                  </a:cxn>
                  <a:cxn ang="0">
                    <a:pos x="316" y="56"/>
                  </a:cxn>
                  <a:cxn ang="0">
                    <a:pos x="321" y="53"/>
                  </a:cxn>
                  <a:cxn ang="0">
                    <a:pos x="328" y="47"/>
                  </a:cxn>
                  <a:cxn ang="0">
                    <a:pos x="325" y="36"/>
                  </a:cxn>
                  <a:cxn ang="0">
                    <a:pos x="263" y="252"/>
                  </a:cxn>
                  <a:cxn ang="0">
                    <a:pos x="276" y="259"/>
                  </a:cxn>
                  <a:cxn ang="0">
                    <a:pos x="276" y="268"/>
                  </a:cxn>
                  <a:cxn ang="0">
                    <a:pos x="263" y="276"/>
                  </a:cxn>
                  <a:cxn ang="0">
                    <a:pos x="256" y="272"/>
                  </a:cxn>
                  <a:cxn ang="0">
                    <a:pos x="252" y="265"/>
                  </a:cxn>
                  <a:cxn ang="0">
                    <a:pos x="260" y="254"/>
                  </a:cxn>
                  <a:cxn ang="0">
                    <a:pos x="221" y="98"/>
                  </a:cxn>
                  <a:cxn ang="0">
                    <a:pos x="278" y="42"/>
                  </a:cxn>
                  <a:cxn ang="0">
                    <a:pos x="234" y="111"/>
                  </a:cxn>
                  <a:cxn ang="0">
                    <a:pos x="240" y="116"/>
                  </a:cxn>
                </a:cxnLst>
                <a:rect l="0" t="0" r="r" b="b"/>
                <a:pathLst>
                  <a:path w="328" h="290">
                    <a:moveTo>
                      <a:pt x="325" y="36"/>
                    </a:moveTo>
                    <a:lnTo>
                      <a:pt x="296" y="7"/>
                    </a:lnTo>
                    <a:lnTo>
                      <a:pt x="296" y="7"/>
                    </a:lnTo>
                    <a:lnTo>
                      <a:pt x="292" y="5"/>
                    </a:lnTo>
                    <a:lnTo>
                      <a:pt x="289" y="4"/>
                    </a:lnTo>
                    <a:lnTo>
                      <a:pt x="285" y="5"/>
                    </a:lnTo>
                    <a:lnTo>
                      <a:pt x="281" y="7"/>
                    </a:lnTo>
                    <a:lnTo>
                      <a:pt x="281" y="7"/>
                    </a:lnTo>
                    <a:lnTo>
                      <a:pt x="279" y="11"/>
                    </a:lnTo>
                    <a:lnTo>
                      <a:pt x="279" y="16"/>
                    </a:lnTo>
                    <a:lnTo>
                      <a:pt x="279" y="16"/>
                    </a:lnTo>
                    <a:lnTo>
                      <a:pt x="276" y="16"/>
                    </a:lnTo>
                    <a:lnTo>
                      <a:pt x="272" y="18"/>
                    </a:lnTo>
                    <a:lnTo>
                      <a:pt x="272" y="18"/>
                    </a:lnTo>
                    <a:lnTo>
                      <a:pt x="196" y="94"/>
                    </a:lnTo>
                    <a:lnTo>
                      <a:pt x="196" y="94"/>
                    </a:lnTo>
                    <a:lnTo>
                      <a:pt x="196" y="103"/>
                    </a:lnTo>
                    <a:lnTo>
                      <a:pt x="192" y="112"/>
                    </a:lnTo>
                    <a:lnTo>
                      <a:pt x="200" y="121"/>
                    </a:lnTo>
                    <a:lnTo>
                      <a:pt x="200" y="121"/>
                    </a:lnTo>
                    <a:lnTo>
                      <a:pt x="200" y="121"/>
                    </a:lnTo>
                    <a:lnTo>
                      <a:pt x="183" y="138"/>
                    </a:lnTo>
                    <a:lnTo>
                      <a:pt x="129" y="83"/>
                    </a:lnTo>
                    <a:lnTo>
                      <a:pt x="129" y="83"/>
                    </a:lnTo>
                    <a:lnTo>
                      <a:pt x="131" y="74"/>
                    </a:lnTo>
                    <a:lnTo>
                      <a:pt x="131" y="67"/>
                    </a:lnTo>
                    <a:lnTo>
                      <a:pt x="131" y="58"/>
                    </a:lnTo>
                    <a:lnTo>
                      <a:pt x="129" y="49"/>
                    </a:lnTo>
                    <a:lnTo>
                      <a:pt x="127" y="42"/>
                    </a:lnTo>
                    <a:lnTo>
                      <a:pt x="124" y="33"/>
                    </a:lnTo>
                    <a:lnTo>
                      <a:pt x="118" y="25"/>
                    </a:lnTo>
                    <a:lnTo>
                      <a:pt x="113" y="18"/>
                    </a:lnTo>
                    <a:lnTo>
                      <a:pt x="113" y="18"/>
                    </a:lnTo>
                    <a:lnTo>
                      <a:pt x="105" y="13"/>
                    </a:lnTo>
                    <a:lnTo>
                      <a:pt x="98" y="9"/>
                    </a:lnTo>
                    <a:lnTo>
                      <a:pt x="91" y="4"/>
                    </a:lnTo>
                    <a:lnTo>
                      <a:pt x="82" y="2"/>
                    </a:lnTo>
                    <a:lnTo>
                      <a:pt x="73" y="0"/>
                    </a:lnTo>
                    <a:lnTo>
                      <a:pt x="66" y="0"/>
                    </a:lnTo>
                    <a:lnTo>
                      <a:pt x="57" y="0"/>
                    </a:lnTo>
                    <a:lnTo>
                      <a:pt x="47" y="2"/>
                    </a:lnTo>
                    <a:lnTo>
                      <a:pt x="86" y="40"/>
                    </a:lnTo>
                    <a:lnTo>
                      <a:pt x="76" y="76"/>
                    </a:lnTo>
                    <a:lnTo>
                      <a:pt x="38" y="85"/>
                    </a:lnTo>
                    <a:lnTo>
                      <a:pt x="2" y="49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65"/>
                    </a:lnTo>
                    <a:lnTo>
                      <a:pt x="0" y="74"/>
                    </a:lnTo>
                    <a:lnTo>
                      <a:pt x="2" y="82"/>
                    </a:lnTo>
                    <a:lnTo>
                      <a:pt x="4" y="91"/>
                    </a:lnTo>
                    <a:lnTo>
                      <a:pt x="8" y="98"/>
                    </a:lnTo>
                    <a:lnTo>
                      <a:pt x="13" y="105"/>
                    </a:lnTo>
                    <a:lnTo>
                      <a:pt x="18" y="112"/>
                    </a:lnTo>
                    <a:lnTo>
                      <a:pt x="18" y="112"/>
                    </a:lnTo>
                    <a:lnTo>
                      <a:pt x="26" y="118"/>
                    </a:lnTo>
                    <a:lnTo>
                      <a:pt x="35" y="123"/>
                    </a:lnTo>
                    <a:lnTo>
                      <a:pt x="42" y="127"/>
                    </a:lnTo>
                    <a:lnTo>
                      <a:pt x="51" y="129"/>
                    </a:lnTo>
                    <a:lnTo>
                      <a:pt x="60" y="131"/>
                    </a:lnTo>
                    <a:lnTo>
                      <a:pt x="69" y="131"/>
                    </a:lnTo>
                    <a:lnTo>
                      <a:pt x="76" y="131"/>
                    </a:lnTo>
                    <a:lnTo>
                      <a:pt x="86" y="129"/>
                    </a:lnTo>
                    <a:lnTo>
                      <a:pt x="86" y="129"/>
                    </a:lnTo>
                    <a:lnTo>
                      <a:pt x="140" y="181"/>
                    </a:lnTo>
                    <a:lnTo>
                      <a:pt x="89" y="234"/>
                    </a:lnTo>
                    <a:lnTo>
                      <a:pt x="86" y="230"/>
                    </a:lnTo>
                    <a:lnTo>
                      <a:pt x="71" y="243"/>
                    </a:lnTo>
                    <a:lnTo>
                      <a:pt x="47" y="281"/>
                    </a:lnTo>
                    <a:lnTo>
                      <a:pt x="53" y="286"/>
                    </a:lnTo>
                    <a:lnTo>
                      <a:pt x="91" y="263"/>
                    </a:lnTo>
                    <a:lnTo>
                      <a:pt x="104" y="248"/>
                    </a:lnTo>
                    <a:lnTo>
                      <a:pt x="100" y="245"/>
                    </a:lnTo>
                    <a:lnTo>
                      <a:pt x="153" y="194"/>
                    </a:lnTo>
                    <a:lnTo>
                      <a:pt x="240" y="281"/>
                    </a:lnTo>
                    <a:lnTo>
                      <a:pt x="240" y="281"/>
                    </a:lnTo>
                    <a:lnTo>
                      <a:pt x="245" y="285"/>
                    </a:lnTo>
                    <a:lnTo>
                      <a:pt x="250" y="288"/>
                    </a:lnTo>
                    <a:lnTo>
                      <a:pt x="256" y="290"/>
                    </a:lnTo>
                    <a:lnTo>
                      <a:pt x="261" y="290"/>
                    </a:lnTo>
                    <a:lnTo>
                      <a:pt x="261" y="290"/>
                    </a:lnTo>
                    <a:lnTo>
                      <a:pt x="267" y="290"/>
                    </a:lnTo>
                    <a:lnTo>
                      <a:pt x="272" y="288"/>
                    </a:lnTo>
                    <a:lnTo>
                      <a:pt x="278" y="285"/>
                    </a:lnTo>
                    <a:lnTo>
                      <a:pt x="283" y="281"/>
                    </a:lnTo>
                    <a:lnTo>
                      <a:pt x="283" y="281"/>
                    </a:lnTo>
                    <a:lnTo>
                      <a:pt x="287" y="277"/>
                    </a:lnTo>
                    <a:lnTo>
                      <a:pt x="290" y="272"/>
                    </a:lnTo>
                    <a:lnTo>
                      <a:pt x="292" y="265"/>
                    </a:lnTo>
                    <a:lnTo>
                      <a:pt x="292" y="259"/>
                    </a:lnTo>
                    <a:lnTo>
                      <a:pt x="292" y="254"/>
                    </a:lnTo>
                    <a:lnTo>
                      <a:pt x="290" y="248"/>
                    </a:lnTo>
                    <a:lnTo>
                      <a:pt x="287" y="243"/>
                    </a:lnTo>
                    <a:lnTo>
                      <a:pt x="283" y="237"/>
                    </a:lnTo>
                    <a:lnTo>
                      <a:pt x="196" y="150"/>
                    </a:lnTo>
                    <a:lnTo>
                      <a:pt x="212" y="134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9" y="136"/>
                    </a:lnTo>
                    <a:lnTo>
                      <a:pt x="240" y="136"/>
                    </a:lnTo>
                    <a:lnTo>
                      <a:pt x="314" y="62"/>
                    </a:lnTo>
                    <a:lnTo>
                      <a:pt x="314" y="60"/>
                    </a:lnTo>
                    <a:lnTo>
                      <a:pt x="314" y="60"/>
                    </a:lnTo>
                    <a:lnTo>
                      <a:pt x="314" y="60"/>
                    </a:lnTo>
                    <a:lnTo>
                      <a:pt x="316" y="56"/>
                    </a:lnTo>
                    <a:lnTo>
                      <a:pt x="318" y="54"/>
                    </a:lnTo>
                    <a:lnTo>
                      <a:pt x="318" y="54"/>
                    </a:lnTo>
                    <a:lnTo>
                      <a:pt x="321" y="53"/>
                    </a:lnTo>
                    <a:lnTo>
                      <a:pt x="325" y="51"/>
                    </a:lnTo>
                    <a:lnTo>
                      <a:pt x="325" y="51"/>
                    </a:lnTo>
                    <a:lnTo>
                      <a:pt x="328" y="47"/>
                    </a:lnTo>
                    <a:lnTo>
                      <a:pt x="328" y="44"/>
                    </a:lnTo>
                    <a:lnTo>
                      <a:pt x="328" y="40"/>
                    </a:lnTo>
                    <a:lnTo>
                      <a:pt x="325" y="36"/>
                    </a:lnTo>
                    <a:lnTo>
                      <a:pt x="325" y="36"/>
                    </a:lnTo>
                    <a:close/>
                    <a:moveTo>
                      <a:pt x="263" y="252"/>
                    </a:moveTo>
                    <a:lnTo>
                      <a:pt x="263" y="252"/>
                    </a:lnTo>
                    <a:lnTo>
                      <a:pt x="269" y="254"/>
                    </a:lnTo>
                    <a:lnTo>
                      <a:pt x="272" y="256"/>
                    </a:lnTo>
                    <a:lnTo>
                      <a:pt x="276" y="259"/>
                    </a:lnTo>
                    <a:lnTo>
                      <a:pt x="276" y="265"/>
                    </a:lnTo>
                    <a:lnTo>
                      <a:pt x="276" y="265"/>
                    </a:lnTo>
                    <a:lnTo>
                      <a:pt x="276" y="268"/>
                    </a:lnTo>
                    <a:lnTo>
                      <a:pt x="272" y="272"/>
                    </a:lnTo>
                    <a:lnTo>
                      <a:pt x="269" y="276"/>
                    </a:lnTo>
                    <a:lnTo>
                      <a:pt x="263" y="276"/>
                    </a:lnTo>
                    <a:lnTo>
                      <a:pt x="263" y="276"/>
                    </a:lnTo>
                    <a:lnTo>
                      <a:pt x="260" y="276"/>
                    </a:lnTo>
                    <a:lnTo>
                      <a:pt x="256" y="272"/>
                    </a:lnTo>
                    <a:lnTo>
                      <a:pt x="252" y="268"/>
                    </a:lnTo>
                    <a:lnTo>
                      <a:pt x="252" y="265"/>
                    </a:lnTo>
                    <a:lnTo>
                      <a:pt x="252" y="265"/>
                    </a:lnTo>
                    <a:lnTo>
                      <a:pt x="252" y="259"/>
                    </a:lnTo>
                    <a:lnTo>
                      <a:pt x="256" y="256"/>
                    </a:lnTo>
                    <a:lnTo>
                      <a:pt x="260" y="254"/>
                    </a:lnTo>
                    <a:lnTo>
                      <a:pt x="263" y="252"/>
                    </a:lnTo>
                    <a:lnTo>
                      <a:pt x="263" y="252"/>
                    </a:lnTo>
                    <a:close/>
                    <a:moveTo>
                      <a:pt x="221" y="98"/>
                    </a:moveTo>
                    <a:lnTo>
                      <a:pt x="216" y="92"/>
                    </a:lnTo>
                    <a:lnTo>
                      <a:pt x="272" y="36"/>
                    </a:lnTo>
                    <a:lnTo>
                      <a:pt x="278" y="42"/>
                    </a:lnTo>
                    <a:lnTo>
                      <a:pt x="221" y="98"/>
                    </a:lnTo>
                    <a:close/>
                    <a:moveTo>
                      <a:pt x="240" y="116"/>
                    </a:moveTo>
                    <a:lnTo>
                      <a:pt x="234" y="111"/>
                    </a:lnTo>
                    <a:lnTo>
                      <a:pt x="290" y="54"/>
                    </a:lnTo>
                    <a:lnTo>
                      <a:pt x="296" y="60"/>
                    </a:lnTo>
                    <a:lnTo>
                      <a:pt x="240" y="11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573592" y="2737346"/>
                <a:ext cx="600890" cy="60089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822972" y="1780003"/>
              <a:ext cx="2683531" cy="887410"/>
              <a:chOff x="7873196" y="5271384"/>
              <a:chExt cx="2683531" cy="887410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7873196" y="5271384"/>
                <a:ext cx="6705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b="1" dirty="0">
                    <a:solidFill>
                      <a:schemeClr val="accent1"/>
                    </a:solidFill>
                  </a:rPr>
                  <a:t>ENV</a:t>
                </a:r>
                <a:endParaRPr lang="en-US" altLang="zh-CN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873196" y="5622289"/>
                <a:ext cx="2683531" cy="536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指定环境变量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272821" y="1780003"/>
              <a:ext cx="2683531" cy="821581"/>
              <a:chOff x="7873196" y="5271384"/>
              <a:chExt cx="2683531" cy="821581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873196" y="5271384"/>
                <a:ext cx="170561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b="1" dirty="0">
                    <a:solidFill>
                      <a:schemeClr val="accent1"/>
                    </a:solidFill>
                  </a:rPr>
                  <a:t>ENTRYPOINT</a:t>
                </a:r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873196" y="5622289"/>
                <a:ext cx="2683531" cy="4706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指定镜像的默认入口命令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8524680" y="4018304"/>
            <a:ext cx="600890" cy="600890"/>
            <a:chOff x="7588125" y="4016606"/>
            <a:chExt cx="600890" cy="600890"/>
          </a:xfrm>
        </p:grpSpPr>
        <p:sp>
          <p:nvSpPr>
            <p:cNvPr id="38" name="Freeform 32"/>
            <p:cNvSpPr>
              <a:spLocks noEditPoints="1"/>
            </p:cNvSpPr>
            <p:nvPr/>
          </p:nvSpPr>
          <p:spPr bwMode="auto">
            <a:xfrm>
              <a:off x="7744901" y="4199576"/>
              <a:ext cx="287338" cy="234950"/>
            </a:xfrm>
            <a:custGeom>
              <a:avLst/>
              <a:gdLst/>
              <a:ahLst/>
              <a:cxnLst>
                <a:cxn ang="0">
                  <a:pos x="254" y="0"/>
                </a:cxn>
                <a:cxn ang="0">
                  <a:pos x="239" y="2"/>
                </a:cxn>
                <a:cxn ang="0">
                  <a:pos x="210" y="15"/>
                </a:cxn>
                <a:cxn ang="0">
                  <a:pos x="74" y="149"/>
                </a:cxn>
                <a:cxn ang="0">
                  <a:pos x="69" y="154"/>
                </a:cxn>
                <a:cxn ang="0">
                  <a:pos x="65" y="165"/>
                </a:cxn>
                <a:cxn ang="0">
                  <a:pos x="65" y="178"/>
                </a:cxn>
                <a:cxn ang="0">
                  <a:pos x="69" y="189"/>
                </a:cxn>
                <a:cxn ang="0">
                  <a:pos x="167" y="288"/>
                </a:cxn>
                <a:cxn ang="0">
                  <a:pos x="172" y="292"/>
                </a:cxn>
                <a:cxn ang="0">
                  <a:pos x="183" y="297"/>
                </a:cxn>
                <a:cxn ang="0">
                  <a:pos x="196" y="297"/>
                </a:cxn>
                <a:cxn ang="0">
                  <a:pos x="208" y="292"/>
                </a:cxn>
                <a:cxn ang="0">
                  <a:pos x="339" y="162"/>
                </a:cxn>
                <a:cxn ang="0">
                  <a:pos x="348" y="151"/>
                </a:cxn>
                <a:cxn ang="0">
                  <a:pos x="359" y="122"/>
                </a:cxn>
                <a:cxn ang="0">
                  <a:pos x="361" y="33"/>
                </a:cxn>
                <a:cxn ang="0">
                  <a:pos x="361" y="26"/>
                </a:cxn>
                <a:cxn ang="0">
                  <a:pos x="355" y="15"/>
                </a:cxn>
                <a:cxn ang="0">
                  <a:pos x="346" y="6"/>
                </a:cxn>
                <a:cxn ang="0">
                  <a:pos x="335" y="2"/>
                </a:cxn>
                <a:cxn ang="0">
                  <a:pos x="330" y="0"/>
                </a:cxn>
                <a:cxn ang="0">
                  <a:pos x="286" y="107"/>
                </a:cxn>
                <a:cxn ang="0">
                  <a:pos x="274" y="105"/>
                </a:cxn>
                <a:cxn ang="0">
                  <a:pos x="263" y="98"/>
                </a:cxn>
                <a:cxn ang="0">
                  <a:pos x="257" y="87"/>
                </a:cxn>
                <a:cxn ang="0">
                  <a:pos x="254" y="74"/>
                </a:cxn>
                <a:cxn ang="0">
                  <a:pos x="256" y="69"/>
                </a:cxn>
                <a:cxn ang="0">
                  <a:pos x="259" y="58"/>
                </a:cxn>
                <a:cxn ang="0">
                  <a:pos x="268" y="49"/>
                </a:cxn>
                <a:cxn ang="0">
                  <a:pos x="279" y="44"/>
                </a:cxn>
                <a:cxn ang="0">
                  <a:pos x="286" y="44"/>
                </a:cxn>
                <a:cxn ang="0">
                  <a:pos x="299" y="45"/>
                </a:cxn>
                <a:cxn ang="0">
                  <a:pos x="308" y="53"/>
                </a:cxn>
                <a:cxn ang="0">
                  <a:pos x="315" y="64"/>
                </a:cxn>
                <a:cxn ang="0">
                  <a:pos x="319" y="74"/>
                </a:cxn>
                <a:cxn ang="0">
                  <a:pos x="317" y="82"/>
                </a:cxn>
                <a:cxn ang="0">
                  <a:pos x="314" y="93"/>
                </a:cxn>
                <a:cxn ang="0">
                  <a:pos x="304" y="102"/>
                </a:cxn>
                <a:cxn ang="0">
                  <a:pos x="292" y="107"/>
                </a:cxn>
                <a:cxn ang="0">
                  <a:pos x="286" y="107"/>
                </a:cxn>
                <a:cxn ang="0">
                  <a:pos x="141" y="294"/>
                </a:cxn>
                <a:cxn ang="0">
                  <a:pos x="130" y="297"/>
                </a:cxn>
                <a:cxn ang="0">
                  <a:pos x="112" y="294"/>
                </a:cxn>
                <a:cxn ang="0">
                  <a:pos x="9" y="194"/>
                </a:cxn>
                <a:cxn ang="0">
                  <a:pos x="5" y="189"/>
                </a:cxn>
                <a:cxn ang="0">
                  <a:pos x="0" y="178"/>
                </a:cxn>
                <a:cxn ang="0">
                  <a:pos x="0" y="165"/>
                </a:cxn>
                <a:cxn ang="0">
                  <a:pos x="5" y="154"/>
                </a:cxn>
                <a:cxn ang="0">
                  <a:pos x="136" y="24"/>
                </a:cxn>
                <a:cxn ang="0">
                  <a:pos x="147" y="15"/>
                </a:cxn>
                <a:cxn ang="0">
                  <a:pos x="176" y="2"/>
                </a:cxn>
                <a:cxn ang="0">
                  <a:pos x="27" y="163"/>
                </a:cxn>
                <a:cxn ang="0">
                  <a:pos x="23" y="167"/>
                </a:cxn>
                <a:cxn ang="0">
                  <a:pos x="23" y="176"/>
                </a:cxn>
                <a:cxn ang="0">
                  <a:pos x="27" y="180"/>
                </a:cxn>
              </a:cxnLst>
              <a:rect l="0" t="0" r="r" b="b"/>
              <a:pathLst>
                <a:path w="361" h="297">
                  <a:moveTo>
                    <a:pt x="330" y="0"/>
                  </a:moveTo>
                  <a:lnTo>
                    <a:pt x="254" y="0"/>
                  </a:lnTo>
                  <a:lnTo>
                    <a:pt x="254" y="0"/>
                  </a:lnTo>
                  <a:lnTo>
                    <a:pt x="239" y="2"/>
                  </a:lnTo>
                  <a:lnTo>
                    <a:pt x="225" y="7"/>
                  </a:lnTo>
                  <a:lnTo>
                    <a:pt x="210" y="15"/>
                  </a:lnTo>
                  <a:lnTo>
                    <a:pt x="199" y="24"/>
                  </a:lnTo>
                  <a:lnTo>
                    <a:pt x="74" y="149"/>
                  </a:lnTo>
                  <a:lnTo>
                    <a:pt x="74" y="149"/>
                  </a:lnTo>
                  <a:lnTo>
                    <a:pt x="69" y="154"/>
                  </a:lnTo>
                  <a:lnTo>
                    <a:pt x="67" y="160"/>
                  </a:lnTo>
                  <a:lnTo>
                    <a:pt x="65" y="165"/>
                  </a:lnTo>
                  <a:lnTo>
                    <a:pt x="63" y="172"/>
                  </a:lnTo>
                  <a:lnTo>
                    <a:pt x="65" y="178"/>
                  </a:lnTo>
                  <a:lnTo>
                    <a:pt x="67" y="183"/>
                  </a:lnTo>
                  <a:lnTo>
                    <a:pt x="69" y="189"/>
                  </a:lnTo>
                  <a:lnTo>
                    <a:pt x="74" y="194"/>
                  </a:lnTo>
                  <a:lnTo>
                    <a:pt x="167" y="288"/>
                  </a:lnTo>
                  <a:lnTo>
                    <a:pt x="167" y="288"/>
                  </a:lnTo>
                  <a:lnTo>
                    <a:pt x="172" y="292"/>
                  </a:lnTo>
                  <a:lnTo>
                    <a:pt x="178" y="296"/>
                  </a:lnTo>
                  <a:lnTo>
                    <a:pt x="183" y="297"/>
                  </a:lnTo>
                  <a:lnTo>
                    <a:pt x="190" y="297"/>
                  </a:lnTo>
                  <a:lnTo>
                    <a:pt x="196" y="297"/>
                  </a:lnTo>
                  <a:lnTo>
                    <a:pt x="201" y="296"/>
                  </a:lnTo>
                  <a:lnTo>
                    <a:pt x="208" y="292"/>
                  </a:lnTo>
                  <a:lnTo>
                    <a:pt x="212" y="288"/>
                  </a:lnTo>
                  <a:lnTo>
                    <a:pt x="339" y="162"/>
                  </a:lnTo>
                  <a:lnTo>
                    <a:pt x="339" y="162"/>
                  </a:lnTo>
                  <a:lnTo>
                    <a:pt x="348" y="151"/>
                  </a:lnTo>
                  <a:lnTo>
                    <a:pt x="355" y="136"/>
                  </a:lnTo>
                  <a:lnTo>
                    <a:pt x="359" y="122"/>
                  </a:lnTo>
                  <a:lnTo>
                    <a:pt x="361" y="107"/>
                  </a:lnTo>
                  <a:lnTo>
                    <a:pt x="361" y="33"/>
                  </a:lnTo>
                  <a:lnTo>
                    <a:pt x="361" y="33"/>
                  </a:lnTo>
                  <a:lnTo>
                    <a:pt x="361" y="26"/>
                  </a:lnTo>
                  <a:lnTo>
                    <a:pt x="359" y="20"/>
                  </a:lnTo>
                  <a:lnTo>
                    <a:pt x="355" y="15"/>
                  </a:lnTo>
                  <a:lnTo>
                    <a:pt x="352" y="9"/>
                  </a:lnTo>
                  <a:lnTo>
                    <a:pt x="346" y="6"/>
                  </a:lnTo>
                  <a:lnTo>
                    <a:pt x="341" y="4"/>
                  </a:lnTo>
                  <a:lnTo>
                    <a:pt x="335" y="2"/>
                  </a:lnTo>
                  <a:lnTo>
                    <a:pt x="330" y="0"/>
                  </a:lnTo>
                  <a:lnTo>
                    <a:pt x="330" y="0"/>
                  </a:lnTo>
                  <a:close/>
                  <a:moveTo>
                    <a:pt x="286" y="107"/>
                  </a:moveTo>
                  <a:lnTo>
                    <a:pt x="286" y="107"/>
                  </a:lnTo>
                  <a:lnTo>
                    <a:pt x="279" y="107"/>
                  </a:lnTo>
                  <a:lnTo>
                    <a:pt x="274" y="105"/>
                  </a:lnTo>
                  <a:lnTo>
                    <a:pt x="268" y="102"/>
                  </a:lnTo>
                  <a:lnTo>
                    <a:pt x="263" y="98"/>
                  </a:lnTo>
                  <a:lnTo>
                    <a:pt x="259" y="93"/>
                  </a:lnTo>
                  <a:lnTo>
                    <a:pt x="257" y="87"/>
                  </a:lnTo>
                  <a:lnTo>
                    <a:pt x="256" y="82"/>
                  </a:lnTo>
                  <a:lnTo>
                    <a:pt x="254" y="74"/>
                  </a:lnTo>
                  <a:lnTo>
                    <a:pt x="254" y="74"/>
                  </a:lnTo>
                  <a:lnTo>
                    <a:pt x="256" y="69"/>
                  </a:lnTo>
                  <a:lnTo>
                    <a:pt x="257" y="64"/>
                  </a:lnTo>
                  <a:lnTo>
                    <a:pt x="259" y="58"/>
                  </a:lnTo>
                  <a:lnTo>
                    <a:pt x="263" y="53"/>
                  </a:lnTo>
                  <a:lnTo>
                    <a:pt x="268" y="49"/>
                  </a:lnTo>
                  <a:lnTo>
                    <a:pt x="274" y="45"/>
                  </a:lnTo>
                  <a:lnTo>
                    <a:pt x="279" y="44"/>
                  </a:lnTo>
                  <a:lnTo>
                    <a:pt x="286" y="44"/>
                  </a:lnTo>
                  <a:lnTo>
                    <a:pt x="286" y="44"/>
                  </a:lnTo>
                  <a:lnTo>
                    <a:pt x="292" y="44"/>
                  </a:lnTo>
                  <a:lnTo>
                    <a:pt x="299" y="45"/>
                  </a:lnTo>
                  <a:lnTo>
                    <a:pt x="304" y="49"/>
                  </a:lnTo>
                  <a:lnTo>
                    <a:pt x="308" y="53"/>
                  </a:lnTo>
                  <a:lnTo>
                    <a:pt x="314" y="58"/>
                  </a:lnTo>
                  <a:lnTo>
                    <a:pt x="315" y="64"/>
                  </a:lnTo>
                  <a:lnTo>
                    <a:pt x="317" y="69"/>
                  </a:lnTo>
                  <a:lnTo>
                    <a:pt x="319" y="74"/>
                  </a:lnTo>
                  <a:lnTo>
                    <a:pt x="319" y="74"/>
                  </a:lnTo>
                  <a:lnTo>
                    <a:pt x="317" y="82"/>
                  </a:lnTo>
                  <a:lnTo>
                    <a:pt x="315" y="87"/>
                  </a:lnTo>
                  <a:lnTo>
                    <a:pt x="314" y="93"/>
                  </a:lnTo>
                  <a:lnTo>
                    <a:pt x="308" y="98"/>
                  </a:lnTo>
                  <a:lnTo>
                    <a:pt x="304" y="102"/>
                  </a:lnTo>
                  <a:lnTo>
                    <a:pt x="299" y="105"/>
                  </a:lnTo>
                  <a:lnTo>
                    <a:pt x="292" y="107"/>
                  </a:lnTo>
                  <a:lnTo>
                    <a:pt x="286" y="107"/>
                  </a:lnTo>
                  <a:lnTo>
                    <a:pt x="286" y="107"/>
                  </a:lnTo>
                  <a:close/>
                  <a:moveTo>
                    <a:pt x="27" y="180"/>
                  </a:moveTo>
                  <a:lnTo>
                    <a:pt x="141" y="294"/>
                  </a:lnTo>
                  <a:lnTo>
                    <a:pt x="141" y="294"/>
                  </a:lnTo>
                  <a:lnTo>
                    <a:pt x="130" y="297"/>
                  </a:lnTo>
                  <a:lnTo>
                    <a:pt x="121" y="297"/>
                  </a:lnTo>
                  <a:lnTo>
                    <a:pt x="112" y="294"/>
                  </a:lnTo>
                  <a:lnTo>
                    <a:pt x="103" y="288"/>
                  </a:lnTo>
                  <a:lnTo>
                    <a:pt x="9" y="194"/>
                  </a:lnTo>
                  <a:lnTo>
                    <a:pt x="9" y="194"/>
                  </a:lnTo>
                  <a:lnTo>
                    <a:pt x="5" y="189"/>
                  </a:lnTo>
                  <a:lnTo>
                    <a:pt x="2" y="183"/>
                  </a:lnTo>
                  <a:lnTo>
                    <a:pt x="0" y="178"/>
                  </a:lnTo>
                  <a:lnTo>
                    <a:pt x="0" y="172"/>
                  </a:lnTo>
                  <a:lnTo>
                    <a:pt x="0" y="165"/>
                  </a:lnTo>
                  <a:lnTo>
                    <a:pt x="2" y="160"/>
                  </a:lnTo>
                  <a:lnTo>
                    <a:pt x="5" y="154"/>
                  </a:lnTo>
                  <a:lnTo>
                    <a:pt x="9" y="149"/>
                  </a:lnTo>
                  <a:lnTo>
                    <a:pt x="136" y="24"/>
                  </a:lnTo>
                  <a:lnTo>
                    <a:pt x="136" y="24"/>
                  </a:lnTo>
                  <a:lnTo>
                    <a:pt x="147" y="15"/>
                  </a:lnTo>
                  <a:lnTo>
                    <a:pt x="161" y="7"/>
                  </a:lnTo>
                  <a:lnTo>
                    <a:pt x="176" y="2"/>
                  </a:lnTo>
                  <a:lnTo>
                    <a:pt x="190" y="0"/>
                  </a:lnTo>
                  <a:lnTo>
                    <a:pt x="27" y="163"/>
                  </a:lnTo>
                  <a:lnTo>
                    <a:pt x="27" y="163"/>
                  </a:lnTo>
                  <a:lnTo>
                    <a:pt x="23" y="167"/>
                  </a:lnTo>
                  <a:lnTo>
                    <a:pt x="23" y="172"/>
                  </a:lnTo>
                  <a:lnTo>
                    <a:pt x="23" y="176"/>
                  </a:lnTo>
                  <a:lnTo>
                    <a:pt x="27" y="180"/>
                  </a:lnTo>
                  <a:lnTo>
                    <a:pt x="27" y="1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7588125" y="4016606"/>
              <a:ext cx="600890" cy="60089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01681" y="4018304"/>
            <a:ext cx="600890" cy="600890"/>
            <a:chOff x="4636942" y="4016606"/>
            <a:chExt cx="600890" cy="600890"/>
          </a:xfrm>
        </p:grpSpPr>
        <p:grpSp>
          <p:nvGrpSpPr>
            <p:cNvPr id="26" name="Group 30"/>
            <p:cNvGrpSpPr/>
            <p:nvPr/>
          </p:nvGrpSpPr>
          <p:grpSpPr>
            <a:xfrm>
              <a:off x="4839756" y="4186876"/>
              <a:ext cx="195263" cy="260351"/>
              <a:chOff x="5081588" y="3365500"/>
              <a:chExt cx="195263" cy="260351"/>
            </a:xfrm>
            <a:solidFill>
              <a:schemeClr val="bg1">
                <a:lumMod val="65000"/>
              </a:schemeClr>
            </a:solidFill>
          </p:grpSpPr>
          <p:sp>
            <p:nvSpPr>
              <p:cNvPr id="29" name="Freeform 41"/>
              <p:cNvSpPr>
                <a:spLocks noEditPoints="1"/>
              </p:cNvSpPr>
              <p:nvPr/>
            </p:nvSpPr>
            <p:spPr bwMode="auto">
              <a:xfrm>
                <a:off x="5081588" y="3365500"/>
                <a:ext cx="195263" cy="260350"/>
              </a:xfrm>
              <a:custGeom>
                <a:avLst/>
                <a:gdLst/>
                <a:ahLst/>
                <a:cxnLst>
                  <a:cxn ang="0">
                    <a:pos x="31" y="42"/>
                  </a:cxn>
                  <a:cxn ang="0">
                    <a:pos x="26" y="42"/>
                  </a:cxn>
                  <a:cxn ang="0">
                    <a:pos x="15" y="47"/>
                  </a:cxn>
                  <a:cxn ang="0">
                    <a:pos x="6" y="54"/>
                  </a:cxn>
                  <a:cxn ang="0">
                    <a:pos x="2" y="65"/>
                  </a:cxn>
                  <a:cxn ang="0">
                    <a:pos x="0" y="82"/>
                  </a:cxn>
                  <a:cxn ang="0">
                    <a:pos x="247" y="73"/>
                  </a:cxn>
                  <a:cxn ang="0">
                    <a:pos x="245" y="65"/>
                  </a:cxn>
                  <a:cxn ang="0">
                    <a:pos x="241" y="54"/>
                  </a:cxn>
                  <a:cxn ang="0">
                    <a:pos x="232" y="47"/>
                  </a:cxn>
                  <a:cxn ang="0">
                    <a:pos x="221" y="42"/>
                  </a:cxn>
                  <a:cxn ang="0">
                    <a:pos x="216" y="42"/>
                  </a:cxn>
                  <a:cxn ang="0">
                    <a:pos x="167" y="53"/>
                  </a:cxn>
                  <a:cxn ang="0">
                    <a:pos x="86" y="22"/>
                  </a:cxn>
                  <a:cxn ang="0">
                    <a:pos x="163" y="0"/>
                  </a:cxn>
                  <a:cxn ang="0">
                    <a:pos x="82" y="0"/>
                  </a:cxn>
                  <a:cxn ang="0">
                    <a:pos x="71" y="6"/>
                  </a:cxn>
                  <a:cxn ang="0">
                    <a:pos x="66" y="16"/>
                  </a:cxn>
                  <a:cxn ang="0">
                    <a:pos x="58" y="58"/>
                  </a:cxn>
                  <a:cxn ang="0">
                    <a:pos x="62" y="69"/>
                  </a:cxn>
                  <a:cxn ang="0">
                    <a:pos x="73" y="74"/>
                  </a:cxn>
                  <a:cxn ang="0">
                    <a:pos x="174" y="74"/>
                  </a:cxn>
                  <a:cxn ang="0">
                    <a:pos x="185" y="69"/>
                  </a:cxn>
                  <a:cxn ang="0">
                    <a:pos x="187" y="58"/>
                  </a:cxn>
                  <a:cxn ang="0">
                    <a:pos x="182" y="16"/>
                  </a:cxn>
                  <a:cxn ang="0">
                    <a:pos x="176" y="6"/>
                  </a:cxn>
                  <a:cxn ang="0">
                    <a:pos x="163" y="0"/>
                  </a:cxn>
                  <a:cxn ang="0">
                    <a:pos x="220" y="103"/>
                  </a:cxn>
                  <a:cxn ang="0">
                    <a:pos x="26" y="103"/>
                  </a:cxn>
                  <a:cxn ang="0">
                    <a:pos x="13" y="109"/>
                  </a:cxn>
                  <a:cxn ang="0">
                    <a:pos x="8" y="123"/>
                  </a:cxn>
                  <a:cxn ang="0">
                    <a:pos x="24" y="306"/>
                  </a:cxn>
                  <a:cxn ang="0">
                    <a:pos x="31" y="321"/>
                  </a:cxn>
                  <a:cxn ang="0">
                    <a:pos x="47" y="328"/>
                  </a:cxn>
                  <a:cxn ang="0">
                    <a:pos x="200" y="328"/>
                  </a:cxn>
                  <a:cxn ang="0">
                    <a:pos x="214" y="321"/>
                  </a:cxn>
                  <a:cxn ang="0">
                    <a:pos x="221" y="306"/>
                  </a:cxn>
                  <a:cxn ang="0">
                    <a:pos x="240" y="123"/>
                  </a:cxn>
                  <a:cxn ang="0">
                    <a:pos x="234" y="109"/>
                  </a:cxn>
                  <a:cxn ang="0">
                    <a:pos x="220" y="103"/>
                  </a:cxn>
                  <a:cxn ang="0">
                    <a:pos x="82" y="287"/>
                  </a:cxn>
                  <a:cxn ang="0">
                    <a:pos x="42" y="143"/>
                  </a:cxn>
                  <a:cxn ang="0">
                    <a:pos x="82" y="287"/>
                  </a:cxn>
                  <a:cxn ang="0">
                    <a:pos x="104" y="287"/>
                  </a:cxn>
                  <a:cxn ang="0">
                    <a:pos x="144" y="143"/>
                  </a:cxn>
                  <a:cxn ang="0">
                    <a:pos x="194" y="287"/>
                  </a:cxn>
                  <a:cxn ang="0">
                    <a:pos x="163" y="143"/>
                  </a:cxn>
                  <a:cxn ang="0">
                    <a:pos x="194" y="287"/>
                  </a:cxn>
                </a:cxnLst>
                <a:rect l="0" t="0" r="r" b="b"/>
                <a:pathLst>
                  <a:path w="247" h="328">
                    <a:moveTo>
                      <a:pt x="216" y="42"/>
                    </a:moveTo>
                    <a:lnTo>
                      <a:pt x="31" y="42"/>
                    </a:lnTo>
                    <a:lnTo>
                      <a:pt x="31" y="42"/>
                    </a:lnTo>
                    <a:lnTo>
                      <a:pt x="26" y="42"/>
                    </a:lnTo>
                    <a:lnTo>
                      <a:pt x="20" y="44"/>
                    </a:lnTo>
                    <a:lnTo>
                      <a:pt x="15" y="47"/>
                    </a:lnTo>
                    <a:lnTo>
                      <a:pt x="9" y="51"/>
                    </a:lnTo>
                    <a:lnTo>
                      <a:pt x="6" y="54"/>
                    </a:lnTo>
                    <a:lnTo>
                      <a:pt x="4" y="60"/>
                    </a:lnTo>
                    <a:lnTo>
                      <a:pt x="2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247" y="82"/>
                    </a:lnTo>
                    <a:lnTo>
                      <a:pt x="247" y="73"/>
                    </a:lnTo>
                    <a:lnTo>
                      <a:pt x="247" y="73"/>
                    </a:lnTo>
                    <a:lnTo>
                      <a:pt x="245" y="65"/>
                    </a:lnTo>
                    <a:lnTo>
                      <a:pt x="243" y="60"/>
                    </a:lnTo>
                    <a:lnTo>
                      <a:pt x="241" y="54"/>
                    </a:lnTo>
                    <a:lnTo>
                      <a:pt x="238" y="51"/>
                    </a:lnTo>
                    <a:lnTo>
                      <a:pt x="232" y="47"/>
                    </a:lnTo>
                    <a:lnTo>
                      <a:pt x="227" y="44"/>
                    </a:lnTo>
                    <a:lnTo>
                      <a:pt x="221" y="42"/>
                    </a:lnTo>
                    <a:lnTo>
                      <a:pt x="216" y="42"/>
                    </a:lnTo>
                    <a:lnTo>
                      <a:pt x="216" y="42"/>
                    </a:lnTo>
                    <a:close/>
                    <a:moveTo>
                      <a:pt x="162" y="22"/>
                    </a:moveTo>
                    <a:lnTo>
                      <a:pt x="167" y="53"/>
                    </a:lnTo>
                    <a:lnTo>
                      <a:pt x="80" y="53"/>
                    </a:lnTo>
                    <a:lnTo>
                      <a:pt x="86" y="22"/>
                    </a:lnTo>
                    <a:lnTo>
                      <a:pt x="162" y="22"/>
                    </a:lnTo>
                    <a:close/>
                    <a:moveTo>
                      <a:pt x="163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76" y="2"/>
                    </a:lnTo>
                    <a:lnTo>
                      <a:pt x="71" y="6"/>
                    </a:lnTo>
                    <a:lnTo>
                      <a:pt x="67" y="9"/>
                    </a:lnTo>
                    <a:lnTo>
                      <a:pt x="66" y="16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0" y="65"/>
                    </a:lnTo>
                    <a:lnTo>
                      <a:pt x="62" y="69"/>
                    </a:lnTo>
                    <a:lnTo>
                      <a:pt x="67" y="73"/>
                    </a:lnTo>
                    <a:lnTo>
                      <a:pt x="73" y="74"/>
                    </a:lnTo>
                    <a:lnTo>
                      <a:pt x="174" y="74"/>
                    </a:lnTo>
                    <a:lnTo>
                      <a:pt x="174" y="74"/>
                    </a:lnTo>
                    <a:lnTo>
                      <a:pt x="180" y="73"/>
                    </a:lnTo>
                    <a:lnTo>
                      <a:pt x="185" y="69"/>
                    </a:lnTo>
                    <a:lnTo>
                      <a:pt x="187" y="65"/>
                    </a:lnTo>
                    <a:lnTo>
                      <a:pt x="187" y="58"/>
                    </a:lnTo>
                    <a:lnTo>
                      <a:pt x="182" y="16"/>
                    </a:lnTo>
                    <a:lnTo>
                      <a:pt x="182" y="16"/>
                    </a:lnTo>
                    <a:lnTo>
                      <a:pt x="180" y="9"/>
                    </a:lnTo>
                    <a:lnTo>
                      <a:pt x="176" y="6"/>
                    </a:lnTo>
                    <a:lnTo>
                      <a:pt x="171" y="2"/>
                    </a:lnTo>
                    <a:lnTo>
                      <a:pt x="163" y="0"/>
                    </a:lnTo>
                    <a:lnTo>
                      <a:pt x="163" y="0"/>
                    </a:lnTo>
                    <a:close/>
                    <a:moveTo>
                      <a:pt x="220" y="103"/>
                    </a:moveTo>
                    <a:lnTo>
                      <a:pt x="26" y="103"/>
                    </a:lnTo>
                    <a:lnTo>
                      <a:pt x="26" y="103"/>
                    </a:lnTo>
                    <a:lnTo>
                      <a:pt x="18" y="105"/>
                    </a:lnTo>
                    <a:lnTo>
                      <a:pt x="13" y="109"/>
                    </a:lnTo>
                    <a:lnTo>
                      <a:pt x="9" y="116"/>
                    </a:lnTo>
                    <a:lnTo>
                      <a:pt x="8" y="123"/>
                    </a:lnTo>
                    <a:lnTo>
                      <a:pt x="24" y="306"/>
                    </a:lnTo>
                    <a:lnTo>
                      <a:pt x="24" y="306"/>
                    </a:lnTo>
                    <a:lnTo>
                      <a:pt x="28" y="316"/>
                    </a:lnTo>
                    <a:lnTo>
                      <a:pt x="31" y="321"/>
                    </a:lnTo>
                    <a:lnTo>
                      <a:pt x="38" y="326"/>
                    </a:lnTo>
                    <a:lnTo>
                      <a:pt x="47" y="328"/>
                    </a:lnTo>
                    <a:lnTo>
                      <a:pt x="200" y="328"/>
                    </a:lnTo>
                    <a:lnTo>
                      <a:pt x="200" y="328"/>
                    </a:lnTo>
                    <a:lnTo>
                      <a:pt x="209" y="326"/>
                    </a:lnTo>
                    <a:lnTo>
                      <a:pt x="214" y="321"/>
                    </a:lnTo>
                    <a:lnTo>
                      <a:pt x="220" y="316"/>
                    </a:lnTo>
                    <a:lnTo>
                      <a:pt x="221" y="306"/>
                    </a:lnTo>
                    <a:lnTo>
                      <a:pt x="240" y="123"/>
                    </a:lnTo>
                    <a:lnTo>
                      <a:pt x="240" y="123"/>
                    </a:lnTo>
                    <a:lnTo>
                      <a:pt x="238" y="116"/>
                    </a:lnTo>
                    <a:lnTo>
                      <a:pt x="234" y="109"/>
                    </a:lnTo>
                    <a:lnTo>
                      <a:pt x="229" y="105"/>
                    </a:lnTo>
                    <a:lnTo>
                      <a:pt x="220" y="103"/>
                    </a:lnTo>
                    <a:lnTo>
                      <a:pt x="220" y="103"/>
                    </a:lnTo>
                    <a:close/>
                    <a:moveTo>
                      <a:pt x="82" y="287"/>
                    </a:moveTo>
                    <a:lnTo>
                      <a:pt x="51" y="287"/>
                    </a:lnTo>
                    <a:lnTo>
                      <a:pt x="42" y="143"/>
                    </a:lnTo>
                    <a:lnTo>
                      <a:pt x="82" y="143"/>
                    </a:lnTo>
                    <a:lnTo>
                      <a:pt x="82" y="287"/>
                    </a:lnTo>
                    <a:close/>
                    <a:moveTo>
                      <a:pt x="144" y="287"/>
                    </a:moveTo>
                    <a:lnTo>
                      <a:pt x="104" y="287"/>
                    </a:lnTo>
                    <a:lnTo>
                      <a:pt x="104" y="143"/>
                    </a:lnTo>
                    <a:lnTo>
                      <a:pt x="144" y="143"/>
                    </a:lnTo>
                    <a:lnTo>
                      <a:pt x="144" y="287"/>
                    </a:lnTo>
                    <a:close/>
                    <a:moveTo>
                      <a:pt x="194" y="287"/>
                    </a:moveTo>
                    <a:lnTo>
                      <a:pt x="163" y="287"/>
                    </a:lnTo>
                    <a:lnTo>
                      <a:pt x="163" y="143"/>
                    </a:lnTo>
                    <a:lnTo>
                      <a:pt x="205" y="143"/>
                    </a:lnTo>
                    <a:lnTo>
                      <a:pt x="194" y="2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0" name="Freeform 42"/>
              <p:cNvSpPr/>
              <p:nvPr/>
            </p:nvSpPr>
            <p:spPr bwMode="auto">
              <a:xfrm>
                <a:off x="5081588" y="3397250"/>
                <a:ext cx="195263" cy="31750"/>
              </a:xfrm>
              <a:custGeom>
                <a:avLst/>
                <a:gdLst/>
                <a:ahLst/>
                <a:cxnLst>
                  <a:cxn ang="0">
                    <a:pos x="216" y="0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5" y="5"/>
                  </a:cxn>
                  <a:cxn ang="0">
                    <a:pos x="9" y="9"/>
                  </a:cxn>
                  <a:cxn ang="0">
                    <a:pos x="6" y="12"/>
                  </a:cxn>
                  <a:cxn ang="0">
                    <a:pos x="4" y="18"/>
                  </a:cxn>
                  <a:cxn ang="0">
                    <a:pos x="2" y="23"/>
                  </a:cxn>
                  <a:cxn ang="0">
                    <a:pos x="0" y="31"/>
                  </a:cxn>
                  <a:cxn ang="0">
                    <a:pos x="0" y="40"/>
                  </a:cxn>
                  <a:cxn ang="0">
                    <a:pos x="247" y="40"/>
                  </a:cxn>
                  <a:cxn ang="0">
                    <a:pos x="247" y="31"/>
                  </a:cxn>
                  <a:cxn ang="0">
                    <a:pos x="247" y="31"/>
                  </a:cxn>
                  <a:cxn ang="0">
                    <a:pos x="245" y="23"/>
                  </a:cxn>
                  <a:cxn ang="0">
                    <a:pos x="243" y="18"/>
                  </a:cxn>
                  <a:cxn ang="0">
                    <a:pos x="241" y="12"/>
                  </a:cxn>
                  <a:cxn ang="0">
                    <a:pos x="238" y="9"/>
                  </a:cxn>
                  <a:cxn ang="0">
                    <a:pos x="232" y="5"/>
                  </a:cxn>
                  <a:cxn ang="0">
                    <a:pos x="227" y="2"/>
                  </a:cxn>
                  <a:cxn ang="0">
                    <a:pos x="221" y="0"/>
                  </a:cxn>
                  <a:cxn ang="0">
                    <a:pos x="216" y="0"/>
                  </a:cxn>
                  <a:cxn ang="0">
                    <a:pos x="216" y="0"/>
                  </a:cxn>
                </a:cxnLst>
                <a:rect l="0" t="0" r="r" b="b"/>
                <a:pathLst>
                  <a:path w="247" h="40">
                    <a:moveTo>
                      <a:pt x="216" y="0"/>
                    </a:moveTo>
                    <a:lnTo>
                      <a:pt x="31" y="0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5" y="5"/>
                    </a:lnTo>
                    <a:lnTo>
                      <a:pt x="9" y="9"/>
                    </a:lnTo>
                    <a:lnTo>
                      <a:pt x="6" y="12"/>
                    </a:lnTo>
                    <a:lnTo>
                      <a:pt x="4" y="18"/>
                    </a:lnTo>
                    <a:lnTo>
                      <a:pt x="2" y="23"/>
                    </a:lnTo>
                    <a:lnTo>
                      <a:pt x="0" y="31"/>
                    </a:lnTo>
                    <a:lnTo>
                      <a:pt x="0" y="40"/>
                    </a:lnTo>
                    <a:lnTo>
                      <a:pt x="247" y="40"/>
                    </a:lnTo>
                    <a:lnTo>
                      <a:pt x="247" y="31"/>
                    </a:lnTo>
                    <a:lnTo>
                      <a:pt x="247" y="31"/>
                    </a:lnTo>
                    <a:lnTo>
                      <a:pt x="245" y="23"/>
                    </a:lnTo>
                    <a:lnTo>
                      <a:pt x="243" y="18"/>
                    </a:lnTo>
                    <a:lnTo>
                      <a:pt x="241" y="12"/>
                    </a:lnTo>
                    <a:lnTo>
                      <a:pt x="238" y="9"/>
                    </a:lnTo>
                    <a:lnTo>
                      <a:pt x="232" y="5"/>
                    </a:lnTo>
                    <a:lnTo>
                      <a:pt x="227" y="2"/>
                    </a:lnTo>
                    <a:lnTo>
                      <a:pt x="221" y="0"/>
                    </a:lnTo>
                    <a:lnTo>
                      <a:pt x="216" y="0"/>
                    </a:lnTo>
                    <a:lnTo>
                      <a:pt x="21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1" name="Freeform 43"/>
              <p:cNvSpPr/>
              <p:nvPr/>
            </p:nvSpPr>
            <p:spPr bwMode="auto">
              <a:xfrm>
                <a:off x="5145088" y="3381375"/>
                <a:ext cx="68263" cy="25400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87" y="31"/>
                  </a:cxn>
                  <a:cxn ang="0">
                    <a:pos x="0" y="31"/>
                  </a:cxn>
                  <a:cxn ang="0">
                    <a:pos x="6" y="0"/>
                  </a:cxn>
                  <a:cxn ang="0">
                    <a:pos x="82" y="0"/>
                  </a:cxn>
                </a:cxnLst>
                <a:rect l="0" t="0" r="r" b="b"/>
                <a:pathLst>
                  <a:path w="87" h="31">
                    <a:moveTo>
                      <a:pt x="82" y="0"/>
                    </a:moveTo>
                    <a:lnTo>
                      <a:pt x="87" y="31"/>
                    </a:lnTo>
                    <a:lnTo>
                      <a:pt x="0" y="31"/>
                    </a:lnTo>
                    <a:lnTo>
                      <a:pt x="6" y="0"/>
                    </a:lnTo>
                    <a:lnTo>
                      <a:pt x="8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2" name="Freeform 44"/>
              <p:cNvSpPr/>
              <p:nvPr/>
            </p:nvSpPr>
            <p:spPr bwMode="auto">
              <a:xfrm>
                <a:off x="5127625" y="3365500"/>
                <a:ext cx="101600" cy="58738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3" y="6"/>
                  </a:cxn>
                  <a:cxn ang="0">
                    <a:pos x="9" y="9"/>
                  </a:cxn>
                  <a:cxn ang="0">
                    <a:pos x="8" y="16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2" y="65"/>
                  </a:cxn>
                  <a:cxn ang="0">
                    <a:pos x="4" y="69"/>
                  </a:cxn>
                  <a:cxn ang="0">
                    <a:pos x="9" y="73"/>
                  </a:cxn>
                  <a:cxn ang="0">
                    <a:pos x="15" y="74"/>
                  </a:cxn>
                  <a:cxn ang="0">
                    <a:pos x="116" y="74"/>
                  </a:cxn>
                  <a:cxn ang="0">
                    <a:pos x="116" y="74"/>
                  </a:cxn>
                  <a:cxn ang="0">
                    <a:pos x="122" y="73"/>
                  </a:cxn>
                  <a:cxn ang="0">
                    <a:pos x="127" y="69"/>
                  </a:cxn>
                  <a:cxn ang="0">
                    <a:pos x="129" y="65"/>
                  </a:cxn>
                  <a:cxn ang="0">
                    <a:pos x="129" y="58"/>
                  </a:cxn>
                  <a:cxn ang="0">
                    <a:pos x="124" y="16"/>
                  </a:cxn>
                  <a:cxn ang="0">
                    <a:pos x="124" y="16"/>
                  </a:cxn>
                  <a:cxn ang="0">
                    <a:pos x="122" y="9"/>
                  </a:cxn>
                  <a:cxn ang="0">
                    <a:pos x="118" y="6"/>
                  </a:cxn>
                  <a:cxn ang="0">
                    <a:pos x="113" y="2"/>
                  </a:cxn>
                  <a:cxn ang="0">
                    <a:pos x="105" y="0"/>
                  </a:cxn>
                  <a:cxn ang="0">
                    <a:pos x="105" y="0"/>
                  </a:cxn>
                </a:cxnLst>
                <a:rect l="0" t="0" r="r" b="b"/>
                <a:pathLst>
                  <a:path w="129" h="74">
                    <a:moveTo>
                      <a:pt x="105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3" y="6"/>
                    </a:lnTo>
                    <a:lnTo>
                      <a:pt x="9" y="9"/>
                    </a:lnTo>
                    <a:lnTo>
                      <a:pt x="8" y="16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65"/>
                    </a:lnTo>
                    <a:lnTo>
                      <a:pt x="4" y="69"/>
                    </a:lnTo>
                    <a:lnTo>
                      <a:pt x="9" y="73"/>
                    </a:lnTo>
                    <a:lnTo>
                      <a:pt x="15" y="74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22" y="73"/>
                    </a:lnTo>
                    <a:lnTo>
                      <a:pt x="127" y="69"/>
                    </a:lnTo>
                    <a:lnTo>
                      <a:pt x="129" y="65"/>
                    </a:lnTo>
                    <a:lnTo>
                      <a:pt x="129" y="58"/>
                    </a:lnTo>
                    <a:lnTo>
                      <a:pt x="124" y="16"/>
                    </a:lnTo>
                    <a:lnTo>
                      <a:pt x="124" y="16"/>
                    </a:lnTo>
                    <a:lnTo>
                      <a:pt x="122" y="9"/>
                    </a:lnTo>
                    <a:lnTo>
                      <a:pt x="118" y="6"/>
                    </a:lnTo>
                    <a:lnTo>
                      <a:pt x="113" y="2"/>
                    </a:lnTo>
                    <a:lnTo>
                      <a:pt x="105" y="0"/>
                    </a:lnTo>
                    <a:lnTo>
                      <a:pt x="105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3" name="Freeform 45"/>
              <p:cNvSpPr/>
              <p:nvPr/>
            </p:nvSpPr>
            <p:spPr bwMode="auto">
              <a:xfrm>
                <a:off x="5086350" y="3446463"/>
                <a:ext cx="184150" cy="179388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5" y="6"/>
                  </a:cxn>
                  <a:cxn ang="0">
                    <a:pos x="1" y="13"/>
                  </a:cxn>
                  <a:cxn ang="0">
                    <a:pos x="0" y="20"/>
                  </a:cxn>
                  <a:cxn ang="0">
                    <a:pos x="16" y="203"/>
                  </a:cxn>
                  <a:cxn ang="0">
                    <a:pos x="16" y="203"/>
                  </a:cxn>
                  <a:cxn ang="0">
                    <a:pos x="20" y="213"/>
                  </a:cxn>
                  <a:cxn ang="0">
                    <a:pos x="23" y="218"/>
                  </a:cxn>
                  <a:cxn ang="0">
                    <a:pos x="30" y="223"/>
                  </a:cxn>
                  <a:cxn ang="0">
                    <a:pos x="39" y="225"/>
                  </a:cxn>
                  <a:cxn ang="0">
                    <a:pos x="192" y="225"/>
                  </a:cxn>
                  <a:cxn ang="0">
                    <a:pos x="192" y="225"/>
                  </a:cxn>
                  <a:cxn ang="0">
                    <a:pos x="201" y="223"/>
                  </a:cxn>
                  <a:cxn ang="0">
                    <a:pos x="206" y="218"/>
                  </a:cxn>
                  <a:cxn ang="0">
                    <a:pos x="212" y="213"/>
                  </a:cxn>
                  <a:cxn ang="0">
                    <a:pos x="213" y="203"/>
                  </a:cxn>
                  <a:cxn ang="0">
                    <a:pos x="232" y="20"/>
                  </a:cxn>
                  <a:cxn ang="0">
                    <a:pos x="232" y="20"/>
                  </a:cxn>
                  <a:cxn ang="0">
                    <a:pos x="230" y="13"/>
                  </a:cxn>
                  <a:cxn ang="0">
                    <a:pos x="226" y="6"/>
                  </a:cxn>
                  <a:cxn ang="0">
                    <a:pos x="221" y="2"/>
                  </a:cxn>
                  <a:cxn ang="0">
                    <a:pos x="212" y="0"/>
                  </a:cxn>
                  <a:cxn ang="0">
                    <a:pos x="212" y="0"/>
                  </a:cxn>
                </a:cxnLst>
                <a:rect l="0" t="0" r="r" b="b"/>
                <a:pathLst>
                  <a:path w="232" h="225">
                    <a:moveTo>
                      <a:pt x="212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5" y="6"/>
                    </a:lnTo>
                    <a:lnTo>
                      <a:pt x="1" y="13"/>
                    </a:lnTo>
                    <a:lnTo>
                      <a:pt x="0" y="20"/>
                    </a:lnTo>
                    <a:lnTo>
                      <a:pt x="16" y="203"/>
                    </a:lnTo>
                    <a:lnTo>
                      <a:pt x="16" y="203"/>
                    </a:lnTo>
                    <a:lnTo>
                      <a:pt x="20" y="213"/>
                    </a:lnTo>
                    <a:lnTo>
                      <a:pt x="23" y="218"/>
                    </a:lnTo>
                    <a:lnTo>
                      <a:pt x="30" y="223"/>
                    </a:lnTo>
                    <a:lnTo>
                      <a:pt x="39" y="225"/>
                    </a:lnTo>
                    <a:lnTo>
                      <a:pt x="192" y="225"/>
                    </a:lnTo>
                    <a:lnTo>
                      <a:pt x="192" y="225"/>
                    </a:lnTo>
                    <a:lnTo>
                      <a:pt x="201" y="223"/>
                    </a:lnTo>
                    <a:lnTo>
                      <a:pt x="206" y="218"/>
                    </a:lnTo>
                    <a:lnTo>
                      <a:pt x="212" y="213"/>
                    </a:lnTo>
                    <a:lnTo>
                      <a:pt x="213" y="203"/>
                    </a:lnTo>
                    <a:lnTo>
                      <a:pt x="232" y="20"/>
                    </a:lnTo>
                    <a:lnTo>
                      <a:pt x="232" y="20"/>
                    </a:lnTo>
                    <a:lnTo>
                      <a:pt x="230" y="13"/>
                    </a:lnTo>
                    <a:lnTo>
                      <a:pt x="226" y="6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21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4" name="Freeform 46"/>
              <p:cNvSpPr/>
              <p:nvPr/>
            </p:nvSpPr>
            <p:spPr bwMode="auto">
              <a:xfrm>
                <a:off x="5114925" y="3478213"/>
                <a:ext cx="30163" cy="114300"/>
              </a:xfrm>
              <a:custGeom>
                <a:avLst/>
                <a:gdLst/>
                <a:ahLst/>
                <a:cxnLst>
                  <a:cxn ang="0">
                    <a:pos x="40" y="144"/>
                  </a:cxn>
                  <a:cxn ang="0">
                    <a:pos x="9" y="144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40" y="144"/>
                  </a:cxn>
                </a:cxnLst>
                <a:rect l="0" t="0" r="r" b="b"/>
                <a:pathLst>
                  <a:path w="40" h="144">
                    <a:moveTo>
                      <a:pt x="40" y="144"/>
                    </a:moveTo>
                    <a:lnTo>
                      <a:pt x="9" y="144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14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5" name="Rectangle 47"/>
              <p:cNvSpPr>
                <a:spLocks noChangeArrowheads="1"/>
              </p:cNvSpPr>
              <p:nvPr/>
            </p:nvSpPr>
            <p:spPr bwMode="auto">
              <a:xfrm>
                <a:off x="5162550" y="3478213"/>
                <a:ext cx="31750" cy="11430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6" name="Freeform 48"/>
              <p:cNvSpPr/>
              <p:nvPr/>
            </p:nvSpPr>
            <p:spPr bwMode="auto">
              <a:xfrm>
                <a:off x="5210175" y="3478213"/>
                <a:ext cx="33338" cy="114300"/>
              </a:xfrm>
              <a:custGeom>
                <a:avLst/>
                <a:gdLst/>
                <a:ahLst/>
                <a:cxnLst>
                  <a:cxn ang="0">
                    <a:pos x="31" y="144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42" y="0"/>
                  </a:cxn>
                  <a:cxn ang="0">
                    <a:pos x="31" y="144"/>
                  </a:cxn>
                </a:cxnLst>
                <a:rect l="0" t="0" r="r" b="b"/>
                <a:pathLst>
                  <a:path w="42" h="144">
                    <a:moveTo>
                      <a:pt x="3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31" y="14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4636942" y="4016606"/>
              <a:ext cx="600890" cy="60089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35648" y="4018304"/>
            <a:ext cx="600890" cy="600890"/>
            <a:chOff x="1573592" y="4030893"/>
            <a:chExt cx="600890" cy="600890"/>
          </a:xfrm>
        </p:grpSpPr>
        <p:sp>
          <p:nvSpPr>
            <p:cNvPr id="27" name="Freeform 100"/>
            <p:cNvSpPr/>
            <p:nvPr/>
          </p:nvSpPr>
          <p:spPr bwMode="auto">
            <a:xfrm>
              <a:off x="1761325" y="4204338"/>
              <a:ext cx="225425" cy="254000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573592" y="4030893"/>
              <a:ext cx="600890" cy="60089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006808" y="3847565"/>
            <a:ext cx="2683531" cy="764925"/>
            <a:chOff x="7873196" y="5271384"/>
            <a:chExt cx="2683531" cy="764925"/>
          </a:xfrm>
        </p:grpSpPr>
        <p:sp>
          <p:nvSpPr>
            <p:cNvPr id="61" name="文本框 60"/>
            <p:cNvSpPr txBox="1"/>
            <p:nvPr/>
          </p:nvSpPr>
          <p:spPr>
            <a:xfrm>
              <a:off x="7873196" y="5271384"/>
              <a:ext cx="119570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b="1" dirty="0">
                  <a:solidFill>
                    <a:schemeClr val="accent1"/>
                  </a:solidFill>
                </a:rPr>
                <a:t>VOLUME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7873196" y="5622289"/>
              <a:ext cx="2683531" cy="414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创建一个数据卷挂载点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822972" y="3847565"/>
            <a:ext cx="2683531" cy="764925"/>
            <a:chOff x="7873196" y="5271384"/>
            <a:chExt cx="2683531" cy="764925"/>
          </a:xfrm>
        </p:grpSpPr>
        <p:sp>
          <p:nvSpPr>
            <p:cNvPr id="64" name="文本框 63"/>
            <p:cNvSpPr txBox="1"/>
            <p:nvPr/>
          </p:nvSpPr>
          <p:spPr>
            <a:xfrm>
              <a:off x="7873196" y="5271384"/>
              <a:ext cx="135064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b="1" dirty="0">
                  <a:solidFill>
                    <a:schemeClr val="accent1"/>
                  </a:solidFill>
                </a:rPr>
                <a:t>WORKDIR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7873196" y="5622289"/>
              <a:ext cx="2683531" cy="414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配置工作目录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9272821" y="3847565"/>
            <a:ext cx="2683531" cy="764925"/>
            <a:chOff x="7873196" y="5271384"/>
            <a:chExt cx="2683531" cy="764925"/>
          </a:xfrm>
        </p:grpSpPr>
        <p:sp>
          <p:nvSpPr>
            <p:cNvPr id="67" name="文本框 66"/>
            <p:cNvSpPr txBox="1"/>
            <p:nvPr/>
          </p:nvSpPr>
          <p:spPr>
            <a:xfrm>
              <a:off x="7873196" y="5271384"/>
              <a:ext cx="71310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b="1" dirty="0">
                  <a:solidFill>
                    <a:schemeClr val="accent1"/>
                  </a:solidFill>
                </a:rPr>
                <a:t>RUN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7873196" y="5622289"/>
              <a:ext cx="2683531" cy="414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运行指定命令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31838" y="5416238"/>
            <a:ext cx="11720704" cy="887410"/>
            <a:chOff x="235648" y="1780003"/>
            <a:chExt cx="11720704" cy="887410"/>
          </a:xfrm>
        </p:grpSpPr>
        <p:grpSp>
          <p:nvGrpSpPr>
            <p:cNvPr id="39" name="组合 38"/>
            <p:cNvGrpSpPr/>
            <p:nvPr/>
          </p:nvGrpSpPr>
          <p:grpSpPr>
            <a:xfrm>
              <a:off x="1006808" y="1780003"/>
              <a:ext cx="2683531" cy="764925"/>
              <a:chOff x="7873196" y="5271384"/>
              <a:chExt cx="2683531" cy="764925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7873196" y="5271384"/>
                <a:ext cx="75247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b="1" dirty="0">
                    <a:solidFill>
                      <a:schemeClr val="accent1"/>
                    </a:solidFill>
                  </a:rPr>
                  <a:t>CMD</a:t>
                </a:r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7873196" y="5622289"/>
                <a:ext cx="2683531" cy="414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启动容器时指定默认执行的命令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8524680" y="1924072"/>
              <a:ext cx="600890" cy="600890"/>
              <a:chOff x="7588125" y="2660871"/>
              <a:chExt cx="600890" cy="600890"/>
            </a:xfrm>
          </p:grpSpPr>
          <p:grpSp>
            <p:nvGrpSpPr>
              <p:cNvPr id="71" name="Group 31"/>
              <p:cNvGrpSpPr/>
              <p:nvPr/>
            </p:nvGrpSpPr>
            <p:grpSpPr>
              <a:xfrm>
                <a:off x="7735376" y="2854954"/>
                <a:ext cx="306388" cy="212725"/>
                <a:chOff x="8477250" y="2244725"/>
                <a:chExt cx="306388" cy="2127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73" name="Freeform 101"/>
                <p:cNvSpPr/>
                <p:nvPr/>
              </p:nvSpPr>
              <p:spPr bwMode="auto">
                <a:xfrm>
                  <a:off x="8628063" y="2359025"/>
                  <a:ext cx="71438" cy="98425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0" y="34"/>
                    </a:cxn>
                    <a:cxn ang="0">
                      <a:pos x="14" y="52"/>
                    </a:cxn>
                    <a:cxn ang="0">
                      <a:pos x="23" y="74"/>
                    </a:cxn>
                    <a:cxn ang="0">
                      <a:pos x="30" y="96"/>
                    </a:cxn>
                    <a:cxn ang="0">
                      <a:pos x="30" y="109"/>
                    </a:cxn>
                    <a:cxn ang="0">
                      <a:pos x="32" y="120"/>
                    </a:cxn>
                    <a:cxn ang="0">
                      <a:pos x="32" y="120"/>
                    </a:cxn>
                    <a:cxn ang="0">
                      <a:pos x="32" y="123"/>
                    </a:cxn>
                    <a:cxn ang="0">
                      <a:pos x="32" y="123"/>
                    </a:cxn>
                    <a:cxn ang="0">
                      <a:pos x="34" y="123"/>
                    </a:cxn>
                    <a:cxn ang="0">
                      <a:pos x="87" y="123"/>
                    </a:cxn>
                    <a:cxn ang="0">
                      <a:pos x="87" y="123"/>
                    </a:cxn>
                    <a:cxn ang="0">
                      <a:pos x="88" y="121"/>
                    </a:cxn>
                    <a:cxn ang="0">
                      <a:pos x="90" y="120"/>
                    </a:cxn>
                    <a:cxn ang="0">
                      <a:pos x="90" y="120"/>
                    </a:cxn>
                    <a:cxn ang="0">
                      <a:pos x="88" y="103"/>
                    </a:cxn>
                    <a:cxn ang="0">
                      <a:pos x="87" y="87"/>
                    </a:cxn>
                    <a:cxn ang="0">
                      <a:pos x="83" y="71"/>
                    </a:cxn>
                    <a:cxn ang="0">
                      <a:pos x="78" y="54"/>
                    </a:cxn>
                    <a:cxn ang="0">
                      <a:pos x="72" y="40"/>
                    </a:cxn>
                    <a:cxn ang="0">
                      <a:pos x="65" y="25"/>
                    </a:cxn>
                    <a:cxn ang="0">
                      <a:pos x="56" y="13"/>
                    </a:cxn>
                    <a:cxn ang="0">
                      <a:pos x="47" y="0"/>
                    </a:cxn>
                    <a:cxn ang="0">
                      <a:pos x="47" y="0"/>
                    </a:cxn>
                    <a:cxn ang="0">
                      <a:pos x="34" y="5"/>
                    </a:cxn>
                    <a:cxn ang="0">
                      <a:pos x="21" y="14"/>
                    </a:cxn>
                    <a:cxn ang="0">
                      <a:pos x="10" y="23"/>
                    </a:cxn>
                    <a:cxn ang="0">
                      <a:pos x="0" y="34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90" h="123">
                      <a:moveTo>
                        <a:pt x="0" y="34"/>
                      </a:moveTo>
                      <a:lnTo>
                        <a:pt x="0" y="34"/>
                      </a:lnTo>
                      <a:lnTo>
                        <a:pt x="14" y="52"/>
                      </a:lnTo>
                      <a:lnTo>
                        <a:pt x="23" y="74"/>
                      </a:lnTo>
                      <a:lnTo>
                        <a:pt x="30" y="96"/>
                      </a:lnTo>
                      <a:lnTo>
                        <a:pt x="30" y="109"/>
                      </a:lnTo>
                      <a:lnTo>
                        <a:pt x="32" y="120"/>
                      </a:lnTo>
                      <a:lnTo>
                        <a:pt x="32" y="120"/>
                      </a:lnTo>
                      <a:lnTo>
                        <a:pt x="32" y="123"/>
                      </a:lnTo>
                      <a:lnTo>
                        <a:pt x="32" y="123"/>
                      </a:lnTo>
                      <a:lnTo>
                        <a:pt x="34" y="123"/>
                      </a:lnTo>
                      <a:lnTo>
                        <a:pt x="87" y="123"/>
                      </a:lnTo>
                      <a:lnTo>
                        <a:pt x="87" y="123"/>
                      </a:lnTo>
                      <a:lnTo>
                        <a:pt x="88" y="121"/>
                      </a:lnTo>
                      <a:lnTo>
                        <a:pt x="90" y="120"/>
                      </a:lnTo>
                      <a:lnTo>
                        <a:pt x="90" y="120"/>
                      </a:lnTo>
                      <a:lnTo>
                        <a:pt x="88" y="103"/>
                      </a:lnTo>
                      <a:lnTo>
                        <a:pt x="87" y="87"/>
                      </a:lnTo>
                      <a:lnTo>
                        <a:pt x="83" y="71"/>
                      </a:lnTo>
                      <a:lnTo>
                        <a:pt x="78" y="54"/>
                      </a:lnTo>
                      <a:lnTo>
                        <a:pt x="72" y="40"/>
                      </a:lnTo>
                      <a:lnTo>
                        <a:pt x="65" y="25"/>
                      </a:lnTo>
                      <a:lnTo>
                        <a:pt x="56" y="13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34" y="5"/>
                      </a:lnTo>
                      <a:lnTo>
                        <a:pt x="21" y="14"/>
                      </a:lnTo>
                      <a:lnTo>
                        <a:pt x="10" y="23"/>
                      </a:lnTo>
                      <a:lnTo>
                        <a:pt x="0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en-US"/>
                </a:p>
              </p:txBody>
            </p:sp>
            <p:sp>
              <p:nvSpPr>
                <p:cNvPr id="74" name="Freeform 102"/>
                <p:cNvSpPr/>
                <p:nvPr/>
              </p:nvSpPr>
              <p:spPr bwMode="auto">
                <a:xfrm>
                  <a:off x="8477250" y="2246313"/>
                  <a:ext cx="139700" cy="115888"/>
                </a:xfrm>
                <a:custGeom>
                  <a:avLst/>
                  <a:gdLst/>
                  <a:ahLst/>
                  <a:cxnLst>
                    <a:cxn ang="0">
                      <a:pos x="178" y="71"/>
                    </a:cxn>
                    <a:cxn ang="0">
                      <a:pos x="178" y="71"/>
                    </a:cxn>
                    <a:cxn ang="0">
                      <a:pos x="154" y="58"/>
                    </a:cxn>
                    <a:cxn ang="0">
                      <a:pos x="131" y="49"/>
                    </a:cxn>
                    <a:cxn ang="0">
                      <a:pos x="104" y="44"/>
                    </a:cxn>
                    <a:cxn ang="0">
                      <a:pos x="76" y="42"/>
                    </a:cxn>
                    <a:cxn ang="0">
                      <a:pos x="76" y="2"/>
                    </a:cxn>
                    <a:cxn ang="0">
                      <a:pos x="76" y="2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73" y="0"/>
                    </a:cxn>
                    <a:cxn ang="0">
                      <a:pos x="2" y="71"/>
                    </a:cxn>
                    <a:cxn ang="0">
                      <a:pos x="2" y="71"/>
                    </a:cxn>
                    <a:cxn ang="0">
                      <a:pos x="0" y="73"/>
                    </a:cxn>
                    <a:cxn ang="0">
                      <a:pos x="2" y="75"/>
                    </a:cxn>
                    <a:cxn ang="0">
                      <a:pos x="73" y="145"/>
                    </a:cxn>
                    <a:cxn ang="0">
                      <a:pos x="73" y="145"/>
                    </a:cxn>
                    <a:cxn ang="0">
                      <a:pos x="75" y="145"/>
                    </a:cxn>
                    <a:cxn ang="0">
                      <a:pos x="75" y="145"/>
                    </a:cxn>
                    <a:cxn ang="0">
                      <a:pos x="76" y="144"/>
                    </a:cxn>
                    <a:cxn ang="0">
                      <a:pos x="76" y="100"/>
                    </a:cxn>
                    <a:cxn ang="0">
                      <a:pos x="76" y="100"/>
                    </a:cxn>
                    <a:cxn ang="0">
                      <a:pos x="91" y="100"/>
                    </a:cxn>
                    <a:cxn ang="0">
                      <a:pos x="105" y="102"/>
                    </a:cxn>
                    <a:cxn ang="0">
                      <a:pos x="118" y="107"/>
                    </a:cxn>
                    <a:cxn ang="0">
                      <a:pos x="133" y="113"/>
                    </a:cxn>
                    <a:cxn ang="0">
                      <a:pos x="133" y="113"/>
                    </a:cxn>
                    <a:cxn ang="0">
                      <a:pos x="142" y="100"/>
                    </a:cxn>
                    <a:cxn ang="0">
                      <a:pos x="153" y="89"/>
                    </a:cxn>
                    <a:cxn ang="0">
                      <a:pos x="165" y="80"/>
                    </a:cxn>
                    <a:cxn ang="0">
                      <a:pos x="178" y="71"/>
                    </a:cxn>
                    <a:cxn ang="0">
                      <a:pos x="178" y="71"/>
                    </a:cxn>
                  </a:cxnLst>
                  <a:rect l="0" t="0" r="r" b="b"/>
                  <a:pathLst>
                    <a:path w="178" h="145">
                      <a:moveTo>
                        <a:pt x="178" y="71"/>
                      </a:moveTo>
                      <a:lnTo>
                        <a:pt x="178" y="71"/>
                      </a:lnTo>
                      <a:lnTo>
                        <a:pt x="154" y="58"/>
                      </a:lnTo>
                      <a:lnTo>
                        <a:pt x="131" y="49"/>
                      </a:lnTo>
                      <a:lnTo>
                        <a:pt x="104" y="44"/>
                      </a:lnTo>
                      <a:lnTo>
                        <a:pt x="76" y="42"/>
                      </a:lnTo>
                      <a:lnTo>
                        <a:pt x="76" y="2"/>
                      </a:lnTo>
                      <a:lnTo>
                        <a:pt x="76" y="2"/>
                      </a:lnTo>
                      <a:lnTo>
                        <a:pt x="75" y="0"/>
                      </a:lnTo>
                      <a:lnTo>
                        <a:pt x="75" y="0"/>
                      </a:lnTo>
                      <a:lnTo>
                        <a:pt x="73" y="0"/>
                      </a:lnTo>
                      <a:lnTo>
                        <a:pt x="2" y="71"/>
                      </a:lnTo>
                      <a:lnTo>
                        <a:pt x="2" y="71"/>
                      </a:lnTo>
                      <a:lnTo>
                        <a:pt x="0" y="73"/>
                      </a:lnTo>
                      <a:lnTo>
                        <a:pt x="2" y="75"/>
                      </a:lnTo>
                      <a:lnTo>
                        <a:pt x="73" y="145"/>
                      </a:lnTo>
                      <a:lnTo>
                        <a:pt x="73" y="145"/>
                      </a:lnTo>
                      <a:lnTo>
                        <a:pt x="75" y="145"/>
                      </a:lnTo>
                      <a:lnTo>
                        <a:pt x="75" y="145"/>
                      </a:lnTo>
                      <a:lnTo>
                        <a:pt x="76" y="144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1" y="100"/>
                      </a:lnTo>
                      <a:lnTo>
                        <a:pt x="105" y="102"/>
                      </a:lnTo>
                      <a:lnTo>
                        <a:pt x="118" y="107"/>
                      </a:lnTo>
                      <a:lnTo>
                        <a:pt x="133" y="113"/>
                      </a:lnTo>
                      <a:lnTo>
                        <a:pt x="133" y="113"/>
                      </a:lnTo>
                      <a:lnTo>
                        <a:pt x="142" y="100"/>
                      </a:lnTo>
                      <a:lnTo>
                        <a:pt x="153" y="89"/>
                      </a:lnTo>
                      <a:lnTo>
                        <a:pt x="165" y="80"/>
                      </a:lnTo>
                      <a:lnTo>
                        <a:pt x="178" y="71"/>
                      </a:lnTo>
                      <a:lnTo>
                        <a:pt x="178" y="7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en-US"/>
                </a:p>
              </p:txBody>
            </p:sp>
            <p:sp>
              <p:nvSpPr>
                <p:cNvPr id="75" name="Freeform 103"/>
                <p:cNvSpPr/>
                <p:nvPr/>
              </p:nvSpPr>
              <p:spPr bwMode="auto">
                <a:xfrm>
                  <a:off x="8543925" y="2244725"/>
                  <a:ext cx="239713" cy="212725"/>
                </a:xfrm>
                <a:custGeom>
                  <a:avLst/>
                  <a:gdLst/>
                  <a:ahLst/>
                  <a:cxnLst>
                    <a:cxn ang="0">
                      <a:pos x="300" y="79"/>
                    </a:cxn>
                    <a:cxn ang="0">
                      <a:pos x="220" y="1"/>
                    </a:cxn>
                    <a:cxn ang="0">
                      <a:pos x="220" y="1"/>
                    </a:cxn>
                    <a:cxn ang="0">
                      <a:pos x="218" y="0"/>
                    </a:cxn>
                    <a:cxn ang="0">
                      <a:pos x="218" y="0"/>
                    </a:cxn>
                    <a:cxn ang="0">
                      <a:pos x="216" y="3"/>
                    </a:cxn>
                    <a:cxn ang="0">
                      <a:pos x="216" y="47"/>
                    </a:cxn>
                    <a:cxn ang="0">
                      <a:pos x="216" y="47"/>
                    </a:cxn>
                    <a:cxn ang="0">
                      <a:pos x="200" y="49"/>
                    </a:cxn>
                    <a:cxn ang="0">
                      <a:pos x="185" y="50"/>
                    </a:cxn>
                    <a:cxn ang="0">
                      <a:pos x="155" y="56"/>
                    </a:cxn>
                    <a:cxn ang="0">
                      <a:pos x="127" y="67"/>
                    </a:cxn>
                    <a:cxn ang="0">
                      <a:pos x="102" y="81"/>
                    </a:cxn>
                    <a:cxn ang="0">
                      <a:pos x="102" y="81"/>
                    </a:cxn>
                    <a:cxn ang="0">
                      <a:pos x="87" y="90"/>
                    </a:cxn>
                    <a:cxn ang="0">
                      <a:pos x="75" y="101"/>
                    </a:cxn>
                    <a:cxn ang="0">
                      <a:pos x="62" y="114"/>
                    </a:cxn>
                    <a:cxn ang="0">
                      <a:pos x="49" y="127"/>
                    </a:cxn>
                    <a:cxn ang="0">
                      <a:pos x="49" y="127"/>
                    </a:cxn>
                    <a:cxn ang="0">
                      <a:pos x="39" y="141"/>
                    </a:cxn>
                    <a:cxn ang="0">
                      <a:pos x="29" y="157"/>
                    </a:cxn>
                    <a:cxn ang="0">
                      <a:pos x="20" y="172"/>
                    </a:cxn>
                    <a:cxn ang="0">
                      <a:pos x="15" y="190"/>
                    </a:cxn>
                    <a:cxn ang="0">
                      <a:pos x="10" y="206"/>
                    </a:cxn>
                    <a:cxn ang="0">
                      <a:pos x="4" y="224"/>
                    </a:cxn>
                    <a:cxn ang="0">
                      <a:pos x="2" y="244"/>
                    </a:cxn>
                    <a:cxn ang="0">
                      <a:pos x="0" y="263"/>
                    </a:cxn>
                    <a:cxn ang="0">
                      <a:pos x="0" y="263"/>
                    </a:cxn>
                    <a:cxn ang="0">
                      <a:pos x="2" y="266"/>
                    </a:cxn>
                    <a:cxn ang="0">
                      <a:pos x="4" y="266"/>
                    </a:cxn>
                    <a:cxn ang="0">
                      <a:pos x="64" y="266"/>
                    </a:cxn>
                    <a:cxn ang="0">
                      <a:pos x="64" y="266"/>
                    </a:cxn>
                    <a:cxn ang="0">
                      <a:pos x="66" y="266"/>
                    </a:cxn>
                    <a:cxn ang="0">
                      <a:pos x="66" y="266"/>
                    </a:cxn>
                    <a:cxn ang="0">
                      <a:pos x="66" y="263"/>
                    </a:cxn>
                    <a:cxn ang="0">
                      <a:pos x="66" y="263"/>
                    </a:cxn>
                    <a:cxn ang="0">
                      <a:pos x="68" y="250"/>
                    </a:cxn>
                    <a:cxn ang="0">
                      <a:pos x="69" y="237"/>
                    </a:cxn>
                    <a:cxn ang="0">
                      <a:pos x="71" y="223"/>
                    </a:cxn>
                    <a:cxn ang="0">
                      <a:pos x="77" y="212"/>
                    </a:cxn>
                    <a:cxn ang="0">
                      <a:pos x="80" y="199"/>
                    </a:cxn>
                    <a:cxn ang="0">
                      <a:pos x="87" y="188"/>
                    </a:cxn>
                    <a:cxn ang="0">
                      <a:pos x="102" y="166"/>
                    </a:cxn>
                    <a:cxn ang="0">
                      <a:pos x="102" y="166"/>
                    </a:cxn>
                    <a:cxn ang="0">
                      <a:pos x="113" y="154"/>
                    </a:cxn>
                    <a:cxn ang="0">
                      <a:pos x="126" y="145"/>
                    </a:cxn>
                    <a:cxn ang="0">
                      <a:pos x="138" y="134"/>
                    </a:cxn>
                    <a:cxn ang="0">
                      <a:pos x="153" y="127"/>
                    </a:cxn>
                    <a:cxn ang="0">
                      <a:pos x="153" y="127"/>
                    </a:cxn>
                    <a:cxn ang="0">
                      <a:pos x="167" y="121"/>
                    </a:cxn>
                    <a:cxn ang="0">
                      <a:pos x="184" y="116"/>
                    </a:cxn>
                    <a:cxn ang="0">
                      <a:pos x="198" y="114"/>
                    </a:cxn>
                    <a:cxn ang="0">
                      <a:pos x="216" y="112"/>
                    </a:cxn>
                    <a:cxn ang="0">
                      <a:pos x="216" y="161"/>
                    </a:cxn>
                    <a:cxn ang="0">
                      <a:pos x="216" y="161"/>
                    </a:cxn>
                    <a:cxn ang="0">
                      <a:pos x="218" y="165"/>
                    </a:cxn>
                    <a:cxn ang="0">
                      <a:pos x="218" y="165"/>
                    </a:cxn>
                    <a:cxn ang="0">
                      <a:pos x="220" y="165"/>
                    </a:cxn>
                    <a:cxn ang="0">
                      <a:pos x="300" y="85"/>
                    </a:cxn>
                    <a:cxn ang="0">
                      <a:pos x="300" y="85"/>
                    </a:cxn>
                    <a:cxn ang="0">
                      <a:pos x="301" y="83"/>
                    </a:cxn>
                    <a:cxn ang="0">
                      <a:pos x="300" y="79"/>
                    </a:cxn>
                    <a:cxn ang="0">
                      <a:pos x="300" y="79"/>
                    </a:cxn>
                  </a:cxnLst>
                  <a:rect l="0" t="0" r="r" b="b"/>
                  <a:pathLst>
                    <a:path w="301" h="266">
                      <a:moveTo>
                        <a:pt x="300" y="79"/>
                      </a:moveTo>
                      <a:lnTo>
                        <a:pt x="220" y="1"/>
                      </a:lnTo>
                      <a:lnTo>
                        <a:pt x="220" y="1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16" y="3"/>
                      </a:lnTo>
                      <a:lnTo>
                        <a:pt x="216" y="47"/>
                      </a:lnTo>
                      <a:lnTo>
                        <a:pt x="216" y="47"/>
                      </a:lnTo>
                      <a:lnTo>
                        <a:pt x="200" y="49"/>
                      </a:lnTo>
                      <a:lnTo>
                        <a:pt x="185" y="50"/>
                      </a:lnTo>
                      <a:lnTo>
                        <a:pt x="155" y="56"/>
                      </a:lnTo>
                      <a:lnTo>
                        <a:pt x="127" y="67"/>
                      </a:lnTo>
                      <a:lnTo>
                        <a:pt x="102" y="81"/>
                      </a:lnTo>
                      <a:lnTo>
                        <a:pt x="102" y="81"/>
                      </a:lnTo>
                      <a:lnTo>
                        <a:pt x="87" y="90"/>
                      </a:lnTo>
                      <a:lnTo>
                        <a:pt x="75" y="101"/>
                      </a:lnTo>
                      <a:lnTo>
                        <a:pt x="62" y="114"/>
                      </a:lnTo>
                      <a:lnTo>
                        <a:pt x="49" y="127"/>
                      </a:lnTo>
                      <a:lnTo>
                        <a:pt x="49" y="127"/>
                      </a:lnTo>
                      <a:lnTo>
                        <a:pt x="39" y="141"/>
                      </a:lnTo>
                      <a:lnTo>
                        <a:pt x="29" y="157"/>
                      </a:lnTo>
                      <a:lnTo>
                        <a:pt x="20" y="172"/>
                      </a:lnTo>
                      <a:lnTo>
                        <a:pt x="15" y="190"/>
                      </a:lnTo>
                      <a:lnTo>
                        <a:pt x="10" y="206"/>
                      </a:lnTo>
                      <a:lnTo>
                        <a:pt x="4" y="224"/>
                      </a:lnTo>
                      <a:lnTo>
                        <a:pt x="2" y="244"/>
                      </a:lnTo>
                      <a:lnTo>
                        <a:pt x="0" y="263"/>
                      </a:lnTo>
                      <a:lnTo>
                        <a:pt x="0" y="263"/>
                      </a:lnTo>
                      <a:lnTo>
                        <a:pt x="2" y="266"/>
                      </a:lnTo>
                      <a:lnTo>
                        <a:pt x="4" y="266"/>
                      </a:lnTo>
                      <a:lnTo>
                        <a:pt x="64" y="266"/>
                      </a:lnTo>
                      <a:lnTo>
                        <a:pt x="64" y="266"/>
                      </a:lnTo>
                      <a:lnTo>
                        <a:pt x="66" y="266"/>
                      </a:lnTo>
                      <a:lnTo>
                        <a:pt x="66" y="266"/>
                      </a:lnTo>
                      <a:lnTo>
                        <a:pt x="66" y="263"/>
                      </a:lnTo>
                      <a:lnTo>
                        <a:pt x="66" y="263"/>
                      </a:lnTo>
                      <a:lnTo>
                        <a:pt x="68" y="250"/>
                      </a:lnTo>
                      <a:lnTo>
                        <a:pt x="69" y="237"/>
                      </a:lnTo>
                      <a:lnTo>
                        <a:pt x="71" y="223"/>
                      </a:lnTo>
                      <a:lnTo>
                        <a:pt x="77" y="212"/>
                      </a:lnTo>
                      <a:lnTo>
                        <a:pt x="80" y="199"/>
                      </a:lnTo>
                      <a:lnTo>
                        <a:pt x="87" y="188"/>
                      </a:lnTo>
                      <a:lnTo>
                        <a:pt x="102" y="166"/>
                      </a:lnTo>
                      <a:lnTo>
                        <a:pt x="102" y="166"/>
                      </a:lnTo>
                      <a:lnTo>
                        <a:pt x="113" y="154"/>
                      </a:lnTo>
                      <a:lnTo>
                        <a:pt x="126" y="145"/>
                      </a:lnTo>
                      <a:lnTo>
                        <a:pt x="138" y="134"/>
                      </a:lnTo>
                      <a:lnTo>
                        <a:pt x="153" y="127"/>
                      </a:lnTo>
                      <a:lnTo>
                        <a:pt x="153" y="127"/>
                      </a:lnTo>
                      <a:lnTo>
                        <a:pt x="167" y="121"/>
                      </a:lnTo>
                      <a:lnTo>
                        <a:pt x="184" y="116"/>
                      </a:lnTo>
                      <a:lnTo>
                        <a:pt x="198" y="114"/>
                      </a:lnTo>
                      <a:lnTo>
                        <a:pt x="216" y="112"/>
                      </a:lnTo>
                      <a:lnTo>
                        <a:pt x="216" y="161"/>
                      </a:lnTo>
                      <a:lnTo>
                        <a:pt x="216" y="161"/>
                      </a:lnTo>
                      <a:lnTo>
                        <a:pt x="218" y="165"/>
                      </a:lnTo>
                      <a:lnTo>
                        <a:pt x="218" y="165"/>
                      </a:lnTo>
                      <a:lnTo>
                        <a:pt x="220" y="165"/>
                      </a:lnTo>
                      <a:lnTo>
                        <a:pt x="300" y="85"/>
                      </a:lnTo>
                      <a:lnTo>
                        <a:pt x="300" y="85"/>
                      </a:lnTo>
                      <a:lnTo>
                        <a:pt x="301" y="83"/>
                      </a:lnTo>
                      <a:lnTo>
                        <a:pt x="300" y="79"/>
                      </a:lnTo>
                      <a:lnTo>
                        <a:pt x="300" y="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en-US"/>
                </a:p>
              </p:txBody>
            </p:sp>
          </p:grpSp>
          <p:sp>
            <p:nvSpPr>
              <p:cNvPr id="76" name="椭圆 75"/>
              <p:cNvSpPr/>
              <p:nvPr/>
            </p:nvSpPr>
            <p:spPr>
              <a:xfrm>
                <a:off x="7588125" y="2660871"/>
                <a:ext cx="600890" cy="60089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101681" y="1924072"/>
              <a:ext cx="600890" cy="600890"/>
              <a:chOff x="4636942" y="2737346"/>
              <a:chExt cx="600890" cy="600890"/>
            </a:xfrm>
          </p:grpSpPr>
          <p:sp>
            <p:nvSpPr>
              <p:cNvPr id="78" name="Freeform 69"/>
              <p:cNvSpPr>
                <a:spLocks noEditPoints="1"/>
              </p:cNvSpPr>
              <p:nvPr/>
            </p:nvSpPr>
            <p:spPr bwMode="auto">
              <a:xfrm>
                <a:off x="4855631" y="2917935"/>
                <a:ext cx="163513" cy="239713"/>
              </a:xfrm>
              <a:custGeom>
                <a:avLst/>
                <a:gdLst/>
                <a:ahLst/>
                <a:cxnLst>
                  <a:cxn ang="0">
                    <a:pos x="180" y="76"/>
                  </a:cxn>
                  <a:cxn ang="0">
                    <a:pos x="167" y="34"/>
                  </a:cxn>
                  <a:cxn ang="0">
                    <a:pos x="133" y="7"/>
                  </a:cxn>
                  <a:cxn ang="0">
                    <a:pos x="104" y="0"/>
                  </a:cxn>
                  <a:cxn ang="0">
                    <a:pos x="62" y="14"/>
                  </a:cxn>
                  <a:cxn ang="0">
                    <a:pos x="35" y="47"/>
                  </a:cxn>
                  <a:cxn ang="0">
                    <a:pos x="27" y="132"/>
                  </a:cxn>
                  <a:cxn ang="0">
                    <a:pos x="17" y="136"/>
                  </a:cxn>
                  <a:cxn ang="0">
                    <a:pos x="0" y="156"/>
                  </a:cxn>
                  <a:cxn ang="0">
                    <a:pos x="0" y="276"/>
                  </a:cxn>
                  <a:cxn ang="0">
                    <a:pos x="8" y="295"/>
                  </a:cxn>
                  <a:cxn ang="0">
                    <a:pos x="27" y="303"/>
                  </a:cxn>
                  <a:cxn ang="0">
                    <a:pos x="185" y="303"/>
                  </a:cxn>
                  <a:cxn ang="0">
                    <a:pos x="205" y="286"/>
                  </a:cxn>
                  <a:cxn ang="0">
                    <a:pos x="207" y="161"/>
                  </a:cxn>
                  <a:cxn ang="0">
                    <a:pos x="205" y="150"/>
                  </a:cxn>
                  <a:cxn ang="0">
                    <a:pos x="185" y="134"/>
                  </a:cxn>
                  <a:cxn ang="0">
                    <a:pos x="47" y="76"/>
                  </a:cxn>
                  <a:cxn ang="0">
                    <a:pos x="51" y="54"/>
                  </a:cxn>
                  <a:cxn ang="0">
                    <a:pos x="71" y="29"/>
                  </a:cxn>
                  <a:cxn ang="0">
                    <a:pos x="104" y="20"/>
                  </a:cxn>
                  <a:cxn ang="0">
                    <a:pos x="125" y="24"/>
                  </a:cxn>
                  <a:cxn ang="0">
                    <a:pos x="151" y="45"/>
                  </a:cxn>
                  <a:cxn ang="0">
                    <a:pos x="160" y="76"/>
                  </a:cxn>
                  <a:cxn ang="0">
                    <a:pos x="47" y="76"/>
                  </a:cxn>
                  <a:cxn ang="0">
                    <a:pos x="187" y="279"/>
                  </a:cxn>
                  <a:cxn ang="0">
                    <a:pos x="180" y="285"/>
                  </a:cxn>
                  <a:cxn ang="0">
                    <a:pos x="24" y="283"/>
                  </a:cxn>
                  <a:cxn ang="0">
                    <a:pos x="18" y="276"/>
                  </a:cxn>
                  <a:cxn ang="0">
                    <a:pos x="18" y="158"/>
                  </a:cxn>
                  <a:cxn ang="0">
                    <a:pos x="27" y="152"/>
                  </a:cxn>
                  <a:cxn ang="0">
                    <a:pos x="183" y="152"/>
                  </a:cxn>
                  <a:cxn ang="0">
                    <a:pos x="189" y="161"/>
                  </a:cxn>
                  <a:cxn ang="0">
                    <a:pos x="113" y="190"/>
                  </a:cxn>
                  <a:cxn ang="0">
                    <a:pos x="111" y="183"/>
                  </a:cxn>
                  <a:cxn ang="0">
                    <a:pos x="104" y="179"/>
                  </a:cxn>
                  <a:cxn ang="0">
                    <a:pos x="95" y="187"/>
                  </a:cxn>
                  <a:cxn ang="0">
                    <a:pos x="95" y="212"/>
                  </a:cxn>
                  <a:cxn ang="0">
                    <a:pos x="85" y="223"/>
                  </a:cxn>
                  <a:cxn ang="0">
                    <a:pos x="85" y="236"/>
                  </a:cxn>
                  <a:cxn ang="0">
                    <a:pos x="104" y="246"/>
                  </a:cxn>
                  <a:cxn ang="0">
                    <a:pos x="116" y="241"/>
                  </a:cxn>
                  <a:cxn ang="0">
                    <a:pos x="122" y="228"/>
                  </a:cxn>
                  <a:cxn ang="0">
                    <a:pos x="116" y="214"/>
                  </a:cxn>
                </a:cxnLst>
                <a:rect l="0" t="0" r="r" b="b"/>
                <a:pathLst>
                  <a:path w="207" h="303">
                    <a:moveTo>
                      <a:pt x="180" y="132"/>
                    </a:moveTo>
                    <a:lnTo>
                      <a:pt x="180" y="76"/>
                    </a:lnTo>
                    <a:lnTo>
                      <a:pt x="180" y="76"/>
                    </a:lnTo>
                    <a:lnTo>
                      <a:pt x="178" y="62"/>
                    </a:lnTo>
                    <a:lnTo>
                      <a:pt x="172" y="47"/>
                    </a:lnTo>
                    <a:lnTo>
                      <a:pt x="167" y="34"/>
                    </a:lnTo>
                    <a:lnTo>
                      <a:pt x="156" y="24"/>
                    </a:lnTo>
                    <a:lnTo>
                      <a:pt x="145" y="14"/>
                    </a:lnTo>
                    <a:lnTo>
                      <a:pt x="133" y="7"/>
                    </a:lnTo>
                    <a:lnTo>
                      <a:pt x="118" y="2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89" y="2"/>
                    </a:lnTo>
                    <a:lnTo>
                      <a:pt x="75" y="7"/>
                    </a:lnTo>
                    <a:lnTo>
                      <a:pt x="62" y="14"/>
                    </a:lnTo>
                    <a:lnTo>
                      <a:pt x="49" y="24"/>
                    </a:lnTo>
                    <a:lnTo>
                      <a:pt x="40" y="34"/>
                    </a:lnTo>
                    <a:lnTo>
                      <a:pt x="35" y="47"/>
                    </a:lnTo>
                    <a:lnTo>
                      <a:pt x="29" y="62"/>
                    </a:lnTo>
                    <a:lnTo>
                      <a:pt x="27" y="76"/>
                    </a:lnTo>
                    <a:lnTo>
                      <a:pt x="27" y="132"/>
                    </a:lnTo>
                    <a:lnTo>
                      <a:pt x="27" y="132"/>
                    </a:lnTo>
                    <a:lnTo>
                      <a:pt x="22" y="134"/>
                    </a:lnTo>
                    <a:lnTo>
                      <a:pt x="17" y="136"/>
                    </a:lnTo>
                    <a:lnTo>
                      <a:pt x="8" y="141"/>
                    </a:lnTo>
                    <a:lnTo>
                      <a:pt x="2" y="150"/>
                    </a:lnTo>
                    <a:lnTo>
                      <a:pt x="0" y="156"/>
                    </a:lnTo>
                    <a:lnTo>
                      <a:pt x="0" y="161"/>
                    </a:lnTo>
                    <a:lnTo>
                      <a:pt x="0" y="276"/>
                    </a:lnTo>
                    <a:lnTo>
                      <a:pt x="0" y="276"/>
                    </a:lnTo>
                    <a:lnTo>
                      <a:pt x="0" y="281"/>
                    </a:lnTo>
                    <a:lnTo>
                      <a:pt x="2" y="286"/>
                    </a:lnTo>
                    <a:lnTo>
                      <a:pt x="8" y="295"/>
                    </a:lnTo>
                    <a:lnTo>
                      <a:pt x="17" y="301"/>
                    </a:lnTo>
                    <a:lnTo>
                      <a:pt x="22" y="303"/>
                    </a:lnTo>
                    <a:lnTo>
                      <a:pt x="27" y="303"/>
                    </a:lnTo>
                    <a:lnTo>
                      <a:pt x="180" y="303"/>
                    </a:lnTo>
                    <a:lnTo>
                      <a:pt x="180" y="303"/>
                    </a:lnTo>
                    <a:lnTo>
                      <a:pt x="185" y="303"/>
                    </a:lnTo>
                    <a:lnTo>
                      <a:pt x="191" y="301"/>
                    </a:lnTo>
                    <a:lnTo>
                      <a:pt x="200" y="295"/>
                    </a:lnTo>
                    <a:lnTo>
                      <a:pt x="205" y="286"/>
                    </a:lnTo>
                    <a:lnTo>
                      <a:pt x="207" y="281"/>
                    </a:lnTo>
                    <a:lnTo>
                      <a:pt x="207" y="276"/>
                    </a:lnTo>
                    <a:lnTo>
                      <a:pt x="207" y="161"/>
                    </a:lnTo>
                    <a:lnTo>
                      <a:pt x="207" y="161"/>
                    </a:lnTo>
                    <a:lnTo>
                      <a:pt x="207" y="156"/>
                    </a:lnTo>
                    <a:lnTo>
                      <a:pt x="205" y="150"/>
                    </a:lnTo>
                    <a:lnTo>
                      <a:pt x="200" y="141"/>
                    </a:lnTo>
                    <a:lnTo>
                      <a:pt x="191" y="136"/>
                    </a:lnTo>
                    <a:lnTo>
                      <a:pt x="185" y="134"/>
                    </a:lnTo>
                    <a:lnTo>
                      <a:pt x="180" y="132"/>
                    </a:lnTo>
                    <a:lnTo>
                      <a:pt x="180" y="132"/>
                    </a:lnTo>
                    <a:close/>
                    <a:moveTo>
                      <a:pt x="47" y="76"/>
                    </a:moveTo>
                    <a:lnTo>
                      <a:pt x="47" y="76"/>
                    </a:lnTo>
                    <a:lnTo>
                      <a:pt x="47" y="65"/>
                    </a:lnTo>
                    <a:lnTo>
                      <a:pt x="51" y="54"/>
                    </a:lnTo>
                    <a:lnTo>
                      <a:pt x="56" y="45"/>
                    </a:lnTo>
                    <a:lnTo>
                      <a:pt x="64" y="36"/>
                    </a:lnTo>
                    <a:lnTo>
                      <a:pt x="71" y="29"/>
                    </a:lnTo>
                    <a:lnTo>
                      <a:pt x="82" y="24"/>
                    </a:lnTo>
                    <a:lnTo>
                      <a:pt x="93" y="20"/>
                    </a:lnTo>
                    <a:lnTo>
                      <a:pt x="104" y="20"/>
                    </a:lnTo>
                    <a:lnTo>
                      <a:pt x="104" y="20"/>
                    </a:lnTo>
                    <a:lnTo>
                      <a:pt x="114" y="20"/>
                    </a:lnTo>
                    <a:lnTo>
                      <a:pt x="125" y="24"/>
                    </a:lnTo>
                    <a:lnTo>
                      <a:pt x="134" y="29"/>
                    </a:lnTo>
                    <a:lnTo>
                      <a:pt x="143" y="36"/>
                    </a:lnTo>
                    <a:lnTo>
                      <a:pt x="151" y="45"/>
                    </a:lnTo>
                    <a:lnTo>
                      <a:pt x="156" y="54"/>
                    </a:lnTo>
                    <a:lnTo>
                      <a:pt x="160" y="65"/>
                    </a:lnTo>
                    <a:lnTo>
                      <a:pt x="160" y="76"/>
                    </a:lnTo>
                    <a:lnTo>
                      <a:pt x="160" y="132"/>
                    </a:lnTo>
                    <a:lnTo>
                      <a:pt x="47" y="132"/>
                    </a:lnTo>
                    <a:lnTo>
                      <a:pt x="47" y="76"/>
                    </a:lnTo>
                    <a:close/>
                    <a:moveTo>
                      <a:pt x="189" y="276"/>
                    </a:moveTo>
                    <a:lnTo>
                      <a:pt x="189" y="276"/>
                    </a:lnTo>
                    <a:lnTo>
                      <a:pt x="187" y="279"/>
                    </a:lnTo>
                    <a:lnTo>
                      <a:pt x="185" y="281"/>
                    </a:lnTo>
                    <a:lnTo>
                      <a:pt x="183" y="283"/>
                    </a:lnTo>
                    <a:lnTo>
                      <a:pt x="180" y="285"/>
                    </a:lnTo>
                    <a:lnTo>
                      <a:pt x="27" y="285"/>
                    </a:lnTo>
                    <a:lnTo>
                      <a:pt x="27" y="285"/>
                    </a:lnTo>
                    <a:lnTo>
                      <a:pt x="24" y="283"/>
                    </a:lnTo>
                    <a:lnTo>
                      <a:pt x="22" y="281"/>
                    </a:lnTo>
                    <a:lnTo>
                      <a:pt x="18" y="279"/>
                    </a:lnTo>
                    <a:lnTo>
                      <a:pt x="18" y="276"/>
                    </a:lnTo>
                    <a:lnTo>
                      <a:pt x="18" y="161"/>
                    </a:lnTo>
                    <a:lnTo>
                      <a:pt x="18" y="161"/>
                    </a:lnTo>
                    <a:lnTo>
                      <a:pt x="18" y="158"/>
                    </a:lnTo>
                    <a:lnTo>
                      <a:pt x="22" y="154"/>
                    </a:lnTo>
                    <a:lnTo>
                      <a:pt x="24" y="152"/>
                    </a:lnTo>
                    <a:lnTo>
                      <a:pt x="27" y="152"/>
                    </a:lnTo>
                    <a:lnTo>
                      <a:pt x="180" y="152"/>
                    </a:lnTo>
                    <a:lnTo>
                      <a:pt x="180" y="152"/>
                    </a:lnTo>
                    <a:lnTo>
                      <a:pt x="183" y="152"/>
                    </a:lnTo>
                    <a:lnTo>
                      <a:pt x="185" y="154"/>
                    </a:lnTo>
                    <a:lnTo>
                      <a:pt x="187" y="158"/>
                    </a:lnTo>
                    <a:lnTo>
                      <a:pt x="189" y="161"/>
                    </a:lnTo>
                    <a:lnTo>
                      <a:pt x="189" y="276"/>
                    </a:lnTo>
                    <a:close/>
                    <a:moveTo>
                      <a:pt x="113" y="212"/>
                    </a:moveTo>
                    <a:lnTo>
                      <a:pt x="113" y="190"/>
                    </a:lnTo>
                    <a:lnTo>
                      <a:pt x="113" y="190"/>
                    </a:lnTo>
                    <a:lnTo>
                      <a:pt x="113" y="187"/>
                    </a:lnTo>
                    <a:lnTo>
                      <a:pt x="111" y="183"/>
                    </a:lnTo>
                    <a:lnTo>
                      <a:pt x="107" y="181"/>
                    </a:lnTo>
                    <a:lnTo>
                      <a:pt x="104" y="179"/>
                    </a:lnTo>
                    <a:lnTo>
                      <a:pt x="104" y="179"/>
                    </a:lnTo>
                    <a:lnTo>
                      <a:pt x="100" y="181"/>
                    </a:lnTo>
                    <a:lnTo>
                      <a:pt x="96" y="183"/>
                    </a:lnTo>
                    <a:lnTo>
                      <a:pt x="95" y="187"/>
                    </a:lnTo>
                    <a:lnTo>
                      <a:pt x="95" y="190"/>
                    </a:lnTo>
                    <a:lnTo>
                      <a:pt x="95" y="212"/>
                    </a:lnTo>
                    <a:lnTo>
                      <a:pt x="95" y="212"/>
                    </a:lnTo>
                    <a:lnTo>
                      <a:pt x="91" y="214"/>
                    </a:lnTo>
                    <a:lnTo>
                      <a:pt x="87" y="217"/>
                    </a:lnTo>
                    <a:lnTo>
                      <a:pt x="85" y="223"/>
                    </a:lnTo>
                    <a:lnTo>
                      <a:pt x="85" y="228"/>
                    </a:lnTo>
                    <a:lnTo>
                      <a:pt x="85" y="228"/>
                    </a:lnTo>
                    <a:lnTo>
                      <a:pt x="85" y="236"/>
                    </a:lnTo>
                    <a:lnTo>
                      <a:pt x="91" y="241"/>
                    </a:lnTo>
                    <a:lnTo>
                      <a:pt x="96" y="245"/>
                    </a:lnTo>
                    <a:lnTo>
                      <a:pt x="104" y="246"/>
                    </a:lnTo>
                    <a:lnTo>
                      <a:pt x="104" y="246"/>
                    </a:lnTo>
                    <a:lnTo>
                      <a:pt x="111" y="245"/>
                    </a:lnTo>
                    <a:lnTo>
                      <a:pt x="116" y="241"/>
                    </a:lnTo>
                    <a:lnTo>
                      <a:pt x="122" y="236"/>
                    </a:lnTo>
                    <a:lnTo>
                      <a:pt x="122" y="228"/>
                    </a:lnTo>
                    <a:lnTo>
                      <a:pt x="122" y="228"/>
                    </a:lnTo>
                    <a:lnTo>
                      <a:pt x="122" y="223"/>
                    </a:lnTo>
                    <a:lnTo>
                      <a:pt x="120" y="217"/>
                    </a:lnTo>
                    <a:lnTo>
                      <a:pt x="116" y="214"/>
                    </a:lnTo>
                    <a:lnTo>
                      <a:pt x="113" y="212"/>
                    </a:lnTo>
                    <a:lnTo>
                      <a:pt x="113" y="21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4636942" y="2737346"/>
                <a:ext cx="600890" cy="60089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235648" y="1924072"/>
              <a:ext cx="600890" cy="600890"/>
              <a:chOff x="1573592" y="2737346"/>
              <a:chExt cx="600890" cy="600890"/>
            </a:xfrm>
          </p:grpSpPr>
          <p:sp>
            <p:nvSpPr>
              <p:cNvPr id="81" name="Freeform 95"/>
              <p:cNvSpPr>
                <a:spLocks noEditPoints="1"/>
              </p:cNvSpPr>
              <p:nvPr/>
            </p:nvSpPr>
            <p:spPr bwMode="auto">
              <a:xfrm>
                <a:off x="1743862" y="2922697"/>
                <a:ext cx="260350" cy="230188"/>
              </a:xfrm>
              <a:custGeom>
                <a:avLst/>
                <a:gdLst/>
                <a:ahLst/>
                <a:cxnLst>
                  <a:cxn ang="0">
                    <a:pos x="296" y="7"/>
                  </a:cxn>
                  <a:cxn ang="0">
                    <a:pos x="285" y="5"/>
                  </a:cxn>
                  <a:cxn ang="0">
                    <a:pos x="279" y="11"/>
                  </a:cxn>
                  <a:cxn ang="0">
                    <a:pos x="276" y="16"/>
                  </a:cxn>
                  <a:cxn ang="0">
                    <a:pos x="196" y="94"/>
                  </a:cxn>
                  <a:cxn ang="0">
                    <a:pos x="192" y="112"/>
                  </a:cxn>
                  <a:cxn ang="0">
                    <a:pos x="200" y="121"/>
                  </a:cxn>
                  <a:cxn ang="0">
                    <a:pos x="129" y="83"/>
                  </a:cxn>
                  <a:cxn ang="0">
                    <a:pos x="131" y="58"/>
                  </a:cxn>
                  <a:cxn ang="0">
                    <a:pos x="124" y="33"/>
                  </a:cxn>
                  <a:cxn ang="0">
                    <a:pos x="113" y="18"/>
                  </a:cxn>
                  <a:cxn ang="0">
                    <a:pos x="91" y="4"/>
                  </a:cxn>
                  <a:cxn ang="0">
                    <a:pos x="66" y="0"/>
                  </a:cxn>
                  <a:cxn ang="0">
                    <a:pos x="86" y="40"/>
                  </a:cxn>
                  <a:cxn ang="0">
                    <a:pos x="2" y="49"/>
                  </a:cxn>
                  <a:cxn ang="0">
                    <a:pos x="0" y="65"/>
                  </a:cxn>
                  <a:cxn ang="0">
                    <a:pos x="4" y="91"/>
                  </a:cxn>
                  <a:cxn ang="0">
                    <a:pos x="18" y="112"/>
                  </a:cxn>
                  <a:cxn ang="0">
                    <a:pos x="35" y="123"/>
                  </a:cxn>
                  <a:cxn ang="0">
                    <a:pos x="60" y="131"/>
                  </a:cxn>
                  <a:cxn ang="0">
                    <a:pos x="86" y="129"/>
                  </a:cxn>
                  <a:cxn ang="0">
                    <a:pos x="89" y="234"/>
                  </a:cxn>
                  <a:cxn ang="0">
                    <a:pos x="47" y="281"/>
                  </a:cxn>
                  <a:cxn ang="0">
                    <a:pos x="104" y="248"/>
                  </a:cxn>
                  <a:cxn ang="0">
                    <a:pos x="240" y="281"/>
                  </a:cxn>
                  <a:cxn ang="0">
                    <a:pos x="250" y="288"/>
                  </a:cxn>
                  <a:cxn ang="0">
                    <a:pos x="261" y="290"/>
                  </a:cxn>
                  <a:cxn ang="0">
                    <a:pos x="278" y="285"/>
                  </a:cxn>
                  <a:cxn ang="0">
                    <a:pos x="287" y="277"/>
                  </a:cxn>
                  <a:cxn ang="0">
                    <a:pos x="292" y="259"/>
                  </a:cxn>
                  <a:cxn ang="0">
                    <a:pos x="287" y="243"/>
                  </a:cxn>
                  <a:cxn ang="0">
                    <a:pos x="212" y="134"/>
                  </a:cxn>
                  <a:cxn ang="0">
                    <a:pos x="229" y="136"/>
                  </a:cxn>
                  <a:cxn ang="0">
                    <a:pos x="314" y="60"/>
                  </a:cxn>
                  <a:cxn ang="0">
                    <a:pos x="316" y="56"/>
                  </a:cxn>
                  <a:cxn ang="0">
                    <a:pos x="321" y="53"/>
                  </a:cxn>
                  <a:cxn ang="0">
                    <a:pos x="328" y="47"/>
                  </a:cxn>
                  <a:cxn ang="0">
                    <a:pos x="325" y="36"/>
                  </a:cxn>
                  <a:cxn ang="0">
                    <a:pos x="263" y="252"/>
                  </a:cxn>
                  <a:cxn ang="0">
                    <a:pos x="276" y="259"/>
                  </a:cxn>
                  <a:cxn ang="0">
                    <a:pos x="276" y="268"/>
                  </a:cxn>
                  <a:cxn ang="0">
                    <a:pos x="263" y="276"/>
                  </a:cxn>
                  <a:cxn ang="0">
                    <a:pos x="256" y="272"/>
                  </a:cxn>
                  <a:cxn ang="0">
                    <a:pos x="252" y="265"/>
                  </a:cxn>
                  <a:cxn ang="0">
                    <a:pos x="260" y="254"/>
                  </a:cxn>
                  <a:cxn ang="0">
                    <a:pos x="221" y="98"/>
                  </a:cxn>
                  <a:cxn ang="0">
                    <a:pos x="278" y="42"/>
                  </a:cxn>
                  <a:cxn ang="0">
                    <a:pos x="234" y="111"/>
                  </a:cxn>
                  <a:cxn ang="0">
                    <a:pos x="240" y="116"/>
                  </a:cxn>
                </a:cxnLst>
                <a:rect l="0" t="0" r="r" b="b"/>
                <a:pathLst>
                  <a:path w="328" h="290">
                    <a:moveTo>
                      <a:pt x="325" y="36"/>
                    </a:moveTo>
                    <a:lnTo>
                      <a:pt x="296" y="7"/>
                    </a:lnTo>
                    <a:lnTo>
                      <a:pt x="296" y="7"/>
                    </a:lnTo>
                    <a:lnTo>
                      <a:pt x="292" y="5"/>
                    </a:lnTo>
                    <a:lnTo>
                      <a:pt x="289" y="4"/>
                    </a:lnTo>
                    <a:lnTo>
                      <a:pt x="285" y="5"/>
                    </a:lnTo>
                    <a:lnTo>
                      <a:pt x="281" y="7"/>
                    </a:lnTo>
                    <a:lnTo>
                      <a:pt x="281" y="7"/>
                    </a:lnTo>
                    <a:lnTo>
                      <a:pt x="279" y="11"/>
                    </a:lnTo>
                    <a:lnTo>
                      <a:pt x="279" y="16"/>
                    </a:lnTo>
                    <a:lnTo>
                      <a:pt x="279" y="16"/>
                    </a:lnTo>
                    <a:lnTo>
                      <a:pt x="276" y="16"/>
                    </a:lnTo>
                    <a:lnTo>
                      <a:pt x="272" y="18"/>
                    </a:lnTo>
                    <a:lnTo>
                      <a:pt x="272" y="18"/>
                    </a:lnTo>
                    <a:lnTo>
                      <a:pt x="196" y="94"/>
                    </a:lnTo>
                    <a:lnTo>
                      <a:pt x="196" y="94"/>
                    </a:lnTo>
                    <a:lnTo>
                      <a:pt x="196" y="103"/>
                    </a:lnTo>
                    <a:lnTo>
                      <a:pt x="192" y="112"/>
                    </a:lnTo>
                    <a:lnTo>
                      <a:pt x="200" y="121"/>
                    </a:lnTo>
                    <a:lnTo>
                      <a:pt x="200" y="121"/>
                    </a:lnTo>
                    <a:lnTo>
                      <a:pt x="200" y="121"/>
                    </a:lnTo>
                    <a:lnTo>
                      <a:pt x="183" y="138"/>
                    </a:lnTo>
                    <a:lnTo>
                      <a:pt x="129" y="83"/>
                    </a:lnTo>
                    <a:lnTo>
                      <a:pt x="129" y="83"/>
                    </a:lnTo>
                    <a:lnTo>
                      <a:pt x="131" y="74"/>
                    </a:lnTo>
                    <a:lnTo>
                      <a:pt x="131" y="67"/>
                    </a:lnTo>
                    <a:lnTo>
                      <a:pt x="131" y="58"/>
                    </a:lnTo>
                    <a:lnTo>
                      <a:pt x="129" y="49"/>
                    </a:lnTo>
                    <a:lnTo>
                      <a:pt x="127" y="42"/>
                    </a:lnTo>
                    <a:lnTo>
                      <a:pt x="124" y="33"/>
                    </a:lnTo>
                    <a:lnTo>
                      <a:pt x="118" y="25"/>
                    </a:lnTo>
                    <a:lnTo>
                      <a:pt x="113" y="18"/>
                    </a:lnTo>
                    <a:lnTo>
                      <a:pt x="113" y="18"/>
                    </a:lnTo>
                    <a:lnTo>
                      <a:pt x="105" y="13"/>
                    </a:lnTo>
                    <a:lnTo>
                      <a:pt x="98" y="9"/>
                    </a:lnTo>
                    <a:lnTo>
                      <a:pt x="91" y="4"/>
                    </a:lnTo>
                    <a:lnTo>
                      <a:pt x="82" y="2"/>
                    </a:lnTo>
                    <a:lnTo>
                      <a:pt x="73" y="0"/>
                    </a:lnTo>
                    <a:lnTo>
                      <a:pt x="66" y="0"/>
                    </a:lnTo>
                    <a:lnTo>
                      <a:pt x="57" y="0"/>
                    </a:lnTo>
                    <a:lnTo>
                      <a:pt x="47" y="2"/>
                    </a:lnTo>
                    <a:lnTo>
                      <a:pt x="86" y="40"/>
                    </a:lnTo>
                    <a:lnTo>
                      <a:pt x="76" y="76"/>
                    </a:lnTo>
                    <a:lnTo>
                      <a:pt x="38" y="85"/>
                    </a:lnTo>
                    <a:lnTo>
                      <a:pt x="2" y="49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65"/>
                    </a:lnTo>
                    <a:lnTo>
                      <a:pt x="0" y="74"/>
                    </a:lnTo>
                    <a:lnTo>
                      <a:pt x="2" y="82"/>
                    </a:lnTo>
                    <a:lnTo>
                      <a:pt x="4" y="91"/>
                    </a:lnTo>
                    <a:lnTo>
                      <a:pt x="8" y="98"/>
                    </a:lnTo>
                    <a:lnTo>
                      <a:pt x="13" y="105"/>
                    </a:lnTo>
                    <a:lnTo>
                      <a:pt x="18" y="112"/>
                    </a:lnTo>
                    <a:lnTo>
                      <a:pt x="18" y="112"/>
                    </a:lnTo>
                    <a:lnTo>
                      <a:pt x="26" y="118"/>
                    </a:lnTo>
                    <a:lnTo>
                      <a:pt x="35" y="123"/>
                    </a:lnTo>
                    <a:lnTo>
                      <a:pt x="42" y="127"/>
                    </a:lnTo>
                    <a:lnTo>
                      <a:pt x="51" y="129"/>
                    </a:lnTo>
                    <a:lnTo>
                      <a:pt x="60" y="131"/>
                    </a:lnTo>
                    <a:lnTo>
                      <a:pt x="69" y="131"/>
                    </a:lnTo>
                    <a:lnTo>
                      <a:pt x="76" y="131"/>
                    </a:lnTo>
                    <a:lnTo>
                      <a:pt x="86" y="129"/>
                    </a:lnTo>
                    <a:lnTo>
                      <a:pt x="86" y="129"/>
                    </a:lnTo>
                    <a:lnTo>
                      <a:pt x="140" y="181"/>
                    </a:lnTo>
                    <a:lnTo>
                      <a:pt x="89" y="234"/>
                    </a:lnTo>
                    <a:lnTo>
                      <a:pt x="86" y="230"/>
                    </a:lnTo>
                    <a:lnTo>
                      <a:pt x="71" y="243"/>
                    </a:lnTo>
                    <a:lnTo>
                      <a:pt x="47" y="281"/>
                    </a:lnTo>
                    <a:lnTo>
                      <a:pt x="53" y="286"/>
                    </a:lnTo>
                    <a:lnTo>
                      <a:pt x="91" y="263"/>
                    </a:lnTo>
                    <a:lnTo>
                      <a:pt x="104" y="248"/>
                    </a:lnTo>
                    <a:lnTo>
                      <a:pt x="100" y="245"/>
                    </a:lnTo>
                    <a:lnTo>
                      <a:pt x="153" y="194"/>
                    </a:lnTo>
                    <a:lnTo>
                      <a:pt x="240" y="281"/>
                    </a:lnTo>
                    <a:lnTo>
                      <a:pt x="240" y="281"/>
                    </a:lnTo>
                    <a:lnTo>
                      <a:pt x="245" y="285"/>
                    </a:lnTo>
                    <a:lnTo>
                      <a:pt x="250" y="288"/>
                    </a:lnTo>
                    <a:lnTo>
                      <a:pt x="256" y="290"/>
                    </a:lnTo>
                    <a:lnTo>
                      <a:pt x="261" y="290"/>
                    </a:lnTo>
                    <a:lnTo>
                      <a:pt x="261" y="290"/>
                    </a:lnTo>
                    <a:lnTo>
                      <a:pt x="267" y="290"/>
                    </a:lnTo>
                    <a:lnTo>
                      <a:pt x="272" y="288"/>
                    </a:lnTo>
                    <a:lnTo>
                      <a:pt x="278" y="285"/>
                    </a:lnTo>
                    <a:lnTo>
                      <a:pt x="283" y="281"/>
                    </a:lnTo>
                    <a:lnTo>
                      <a:pt x="283" y="281"/>
                    </a:lnTo>
                    <a:lnTo>
                      <a:pt x="287" y="277"/>
                    </a:lnTo>
                    <a:lnTo>
                      <a:pt x="290" y="272"/>
                    </a:lnTo>
                    <a:lnTo>
                      <a:pt x="292" y="265"/>
                    </a:lnTo>
                    <a:lnTo>
                      <a:pt x="292" y="259"/>
                    </a:lnTo>
                    <a:lnTo>
                      <a:pt x="292" y="254"/>
                    </a:lnTo>
                    <a:lnTo>
                      <a:pt x="290" y="248"/>
                    </a:lnTo>
                    <a:lnTo>
                      <a:pt x="287" y="243"/>
                    </a:lnTo>
                    <a:lnTo>
                      <a:pt x="283" y="237"/>
                    </a:lnTo>
                    <a:lnTo>
                      <a:pt x="196" y="150"/>
                    </a:lnTo>
                    <a:lnTo>
                      <a:pt x="212" y="134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9" y="136"/>
                    </a:lnTo>
                    <a:lnTo>
                      <a:pt x="240" y="136"/>
                    </a:lnTo>
                    <a:lnTo>
                      <a:pt x="314" y="62"/>
                    </a:lnTo>
                    <a:lnTo>
                      <a:pt x="314" y="60"/>
                    </a:lnTo>
                    <a:lnTo>
                      <a:pt x="314" y="60"/>
                    </a:lnTo>
                    <a:lnTo>
                      <a:pt x="314" y="60"/>
                    </a:lnTo>
                    <a:lnTo>
                      <a:pt x="316" y="56"/>
                    </a:lnTo>
                    <a:lnTo>
                      <a:pt x="318" y="54"/>
                    </a:lnTo>
                    <a:lnTo>
                      <a:pt x="318" y="54"/>
                    </a:lnTo>
                    <a:lnTo>
                      <a:pt x="321" y="53"/>
                    </a:lnTo>
                    <a:lnTo>
                      <a:pt x="325" y="51"/>
                    </a:lnTo>
                    <a:lnTo>
                      <a:pt x="325" y="51"/>
                    </a:lnTo>
                    <a:lnTo>
                      <a:pt x="328" y="47"/>
                    </a:lnTo>
                    <a:lnTo>
                      <a:pt x="328" y="44"/>
                    </a:lnTo>
                    <a:lnTo>
                      <a:pt x="328" y="40"/>
                    </a:lnTo>
                    <a:lnTo>
                      <a:pt x="325" y="36"/>
                    </a:lnTo>
                    <a:lnTo>
                      <a:pt x="325" y="36"/>
                    </a:lnTo>
                    <a:close/>
                    <a:moveTo>
                      <a:pt x="263" y="252"/>
                    </a:moveTo>
                    <a:lnTo>
                      <a:pt x="263" y="252"/>
                    </a:lnTo>
                    <a:lnTo>
                      <a:pt x="269" y="254"/>
                    </a:lnTo>
                    <a:lnTo>
                      <a:pt x="272" y="256"/>
                    </a:lnTo>
                    <a:lnTo>
                      <a:pt x="276" y="259"/>
                    </a:lnTo>
                    <a:lnTo>
                      <a:pt x="276" y="265"/>
                    </a:lnTo>
                    <a:lnTo>
                      <a:pt x="276" y="265"/>
                    </a:lnTo>
                    <a:lnTo>
                      <a:pt x="276" y="268"/>
                    </a:lnTo>
                    <a:lnTo>
                      <a:pt x="272" y="272"/>
                    </a:lnTo>
                    <a:lnTo>
                      <a:pt x="269" y="276"/>
                    </a:lnTo>
                    <a:lnTo>
                      <a:pt x="263" y="276"/>
                    </a:lnTo>
                    <a:lnTo>
                      <a:pt x="263" y="276"/>
                    </a:lnTo>
                    <a:lnTo>
                      <a:pt x="260" y="276"/>
                    </a:lnTo>
                    <a:lnTo>
                      <a:pt x="256" y="272"/>
                    </a:lnTo>
                    <a:lnTo>
                      <a:pt x="252" y="268"/>
                    </a:lnTo>
                    <a:lnTo>
                      <a:pt x="252" y="265"/>
                    </a:lnTo>
                    <a:lnTo>
                      <a:pt x="252" y="265"/>
                    </a:lnTo>
                    <a:lnTo>
                      <a:pt x="252" y="259"/>
                    </a:lnTo>
                    <a:lnTo>
                      <a:pt x="256" y="256"/>
                    </a:lnTo>
                    <a:lnTo>
                      <a:pt x="260" y="254"/>
                    </a:lnTo>
                    <a:lnTo>
                      <a:pt x="263" y="252"/>
                    </a:lnTo>
                    <a:lnTo>
                      <a:pt x="263" y="252"/>
                    </a:lnTo>
                    <a:close/>
                    <a:moveTo>
                      <a:pt x="221" y="98"/>
                    </a:moveTo>
                    <a:lnTo>
                      <a:pt x="216" y="92"/>
                    </a:lnTo>
                    <a:lnTo>
                      <a:pt x="272" y="36"/>
                    </a:lnTo>
                    <a:lnTo>
                      <a:pt x="278" y="42"/>
                    </a:lnTo>
                    <a:lnTo>
                      <a:pt x="221" y="98"/>
                    </a:lnTo>
                    <a:close/>
                    <a:moveTo>
                      <a:pt x="240" y="116"/>
                    </a:moveTo>
                    <a:lnTo>
                      <a:pt x="234" y="111"/>
                    </a:lnTo>
                    <a:lnTo>
                      <a:pt x="290" y="54"/>
                    </a:lnTo>
                    <a:lnTo>
                      <a:pt x="296" y="60"/>
                    </a:lnTo>
                    <a:lnTo>
                      <a:pt x="240" y="11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573592" y="2737346"/>
                <a:ext cx="600890" cy="60089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4822972" y="1780003"/>
              <a:ext cx="2683531" cy="887410"/>
              <a:chOff x="7873196" y="5271384"/>
              <a:chExt cx="2683531" cy="887410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7873196" y="5271384"/>
                <a:ext cx="7169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b="1" dirty="0">
                    <a:solidFill>
                      <a:schemeClr val="accent1"/>
                    </a:solidFill>
                  </a:rPr>
                  <a:t>ADD</a:t>
                </a:r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7873196" y="5622289"/>
                <a:ext cx="2683531" cy="536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添加内容到镜像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9272821" y="1780003"/>
              <a:ext cx="2683531" cy="821581"/>
              <a:chOff x="7873196" y="5271384"/>
              <a:chExt cx="2683531" cy="821581"/>
            </a:xfrm>
          </p:grpSpPr>
          <p:sp>
            <p:nvSpPr>
              <p:cNvPr id="87" name="文本框 86"/>
              <p:cNvSpPr txBox="1"/>
              <p:nvPr/>
            </p:nvSpPr>
            <p:spPr>
              <a:xfrm>
                <a:off x="7873196" y="5271384"/>
                <a:ext cx="819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b="1" dirty="0">
                    <a:solidFill>
                      <a:schemeClr val="accent1"/>
                    </a:solidFill>
                  </a:rPr>
                  <a:t>COPY</a:t>
                </a:r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7873196" y="5622289"/>
                <a:ext cx="2683531" cy="4706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复制内容到镜像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4101681" y="1162074"/>
            <a:ext cx="600890" cy="600890"/>
            <a:chOff x="4636942" y="4016606"/>
            <a:chExt cx="600890" cy="600890"/>
          </a:xfrm>
        </p:grpSpPr>
        <p:grpSp>
          <p:nvGrpSpPr>
            <p:cNvPr id="90" name="Group 30"/>
            <p:cNvGrpSpPr/>
            <p:nvPr/>
          </p:nvGrpSpPr>
          <p:grpSpPr>
            <a:xfrm>
              <a:off x="4839756" y="4186876"/>
              <a:ext cx="195263" cy="260351"/>
              <a:chOff x="5081588" y="3365500"/>
              <a:chExt cx="195263" cy="260351"/>
            </a:xfrm>
            <a:solidFill>
              <a:schemeClr val="bg1">
                <a:lumMod val="65000"/>
              </a:schemeClr>
            </a:solidFill>
          </p:grpSpPr>
          <p:sp>
            <p:nvSpPr>
              <p:cNvPr id="91" name="Freeform 41"/>
              <p:cNvSpPr>
                <a:spLocks noEditPoints="1"/>
              </p:cNvSpPr>
              <p:nvPr/>
            </p:nvSpPr>
            <p:spPr bwMode="auto">
              <a:xfrm>
                <a:off x="5081588" y="3365500"/>
                <a:ext cx="195263" cy="260350"/>
              </a:xfrm>
              <a:custGeom>
                <a:avLst/>
                <a:gdLst/>
                <a:ahLst/>
                <a:cxnLst>
                  <a:cxn ang="0">
                    <a:pos x="31" y="42"/>
                  </a:cxn>
                  <a:cxn ang="0">
                    <a:pos x="26" y="42"/>
                  </a:cxn>
                  <a:cxn ang="0">
                    <a:pos x="15" y="47"/>
                  </a:cxn>
                  <a:cxn ang="0">
                    <a:pos x="6" y="54"/>
                  </a:cxn>
                  <a:cxn ang="0">
                    <a:pos x="2" y="65"/>
                  </a:cxn>
                  <a:cxn ang="0">
                    <a:pos x="0" y="82"/>
                  </a:cxn>
                  <a:cxn ang="0">
                    <a:pos x="247" y="73"/>
                  </a:cxn>
                  <a:cxn ang="0">
                    <a:pos x="245" y="65"/>
                  </a:cxn>
                  <a:cxn ang="0">
                    <a:pos x="241" y="54"/>
                  </a:cxn>
                  <a:cxn ang="0">
                    <a:pos x="232" y="47"/>
                  </a:cxn>
                  <a:cxn ang="0">
                    <a:pos x="221" y="42"/>
                  </a:cxn>
                  <a:cxn ang="0">
                    <a:pos x="216" y="42"/>
                  </a:cxn>
                  <a:cxn ang="0">
                    <a:pos x="167" y="53"/>
                  </a:cxn>
                  <a:cxn ang="0">
                    <a:pos x="86" y="22"/>
                  </a:cxn>
                  <a:cxn ang="0">
                    <a:pos x="163" y="0"/>
                  </a:cxn>
                  <a:cxn ang="0">
                    <a:pos x="82" y="0"/>
                  </a:cxn>
                  <a:cxn ang="0">
                    <a:pos x="71" y="6"/>
                  </a:cxn>
                  <a:cxn ang="0">
                    <a:pos x="66" y="16"/>
                  </a:cxn>
                  <a:cxn ang="0">
                    <a:pos x="58" y="58"/>
                  </a:cxn>
                  <a:cxn ang="0">
                    <a:pos x="62" y="69"/>
                  </a:cxn>
                  <a:cxn ang="0">
                    <a:pos x="73" y="74"/>
                  </a:cxn>
                  <a:cxn ang="0">
                    <a:pos x="174" y="74"/>
                  </a:cxn>
                  <a:cxn ang="0">
                    <a:pos x="185" y="69"/>
                  </a:cxn>
                  <a:cxn ang="0">
                    <a:pos x="187" y="58"/>
                  </a:cxn>
                  <a:cxn ang="0">
                    <a:pos x="182" y="16"/>
                  </a:cxn>
                  <a:cxn ang="0">
                    <a:pos x="176" y="6"/>
                  </a:cxn>
                  <a:cxn ang="0">
                    <a:pos x="163" y="0"/>
                  </a:cxn>
                  <a:cxn ang="0">
                    <a:pos x="220" y="103"/>
                  </a:cxn>
                  <a:cxn ang="0">
                    <a:pos x="26" y="103"/>
                  </a:cxn>
                  <a:cxn ang="0">
                    <a:pos x="13" y="109"/>
                  </a:cxn>
                  <a:cxn ang="0">
                    <a:pos x="8" y="123"/>
                  </a:cxn>
                  <a:cxn ang="0">
                    <a:pos x="24" y="306"/>
                  </a:cxn>
                  <a:cxn ang="0">
                    <a:pos x="31" y="321"/>
                  </a:cxn>
                  <a:cxn ang="0">
                    <a:pos x="47" y="328"/>
                  </a:cxn>
                  <a:cxn ang="0">
                    <a:pos x="200" y="328"/>
                  </a:cxn>
                  <a:cxn ang="0">
                    <a:pos x="214" y="321"/>
                  </a:cxn>
                  <a:cxn ang="0">
                    <a:pos x="221" y="306"/>
                  </a:cxn>
                  <a:cxn ang="0">
                    <a:pos x="240" y="123"/>
                  </a:cxn>
                  <a:cxn ang="0">
                    <a:pos x="234" y="109"/>
                  </a:cxn>
                  <a:cxn ang="0">
                    <a:pos x="220" y="103"/>
                  </a:cxn>
                  <a:cxn ang="0">
                    <a:pos x="82" y="287"/>
                  </a:cxn>
                  <a:cxn ang="0">
                    <a:pos x="42" y="143"/>
                  </a:cxn>
                  <a:cxn ang="0">
                    <a:pos x="82" y="287"/>
                  </a:cxn>
                  <a:cxn ang="0">
                    <a:pos x="104" y="287"/>
                  </a:cxn>
                  <a:cxn ang="0">
                    <a:pos x="144" y="143"/>
                  </a:cxn>
                  <a:cxn ang="0">
                    <a:pos x="194" y="287"/>
                  </a:cxn>
                  <a:cxn ang="0">
                    <a:pos x="163" y="143"/>
                  </a:cxn>
                  <a:cxn ang="0">
                    <a:pos x="194" y="287"/>
                  </a:cxn>
                </a:cxnLst>
                <a:rect l="0" t="0" r="r" b="b"/>
                <a:pathLst>
                  <a:path w="247" h="328">
                    <a:moveTo>
                      <a:pt x="216" y="42"/>
                    </a:moveTo>
                    <a:lnTo>
                      <a:pt x="31" y="42"/>
                    </a:lnTo>
                    <a:lnTo>
                      <a:pt x="31" y="42"/>
                    </a:lnTo>
                    <a:lnTo>
                      <a:pt x="26" y="42"/>
                    </a:lnTo>
                    <a:lnTo>
                      <a:pt x="20" y="44"/>
                    </a:lnTo>
                    <a:lnTo>
                      <a:pt x="15" y="47"/>
                    </a:lnTo>
                    <a:lnTo>
                      <a:pt x="9" y="51"/>
                    </a:lnTo>
                    <a:lnTo>
                      <a:pt x="6" y="54"/>
                    </a:lnTo>
                    <a:lnTo>
                      <a:pt x="4" y="60"/>
                    </a:lnTo>
                    <a:lnTo>
                      <a:pt x="2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247" y="82"/>
                    </a:lnTo>
                    <a:lnTo>
                      <a:pt x="247" y="73"/>
                    </a:lnTo>
                    <a:lnTo>
                      <a:pt x="247" y="73"/>
                    </a:lnTo>
                    <a:lnTo>
                      <a:pt x="245" y="65"/>
                    </a:lnTo>
                    <a:lnTo>
                      <a:pt x="243" y="60"/>
                    </a:lnTo>
                    <a:lnTo>
                      <a:pt x="241" y="54"/>
                    </a:lnTo>
                    <a:lnTo>
                      <a:pt x="238" y="51"/>
                    </a:lnTo>
                    <a:lnTo>
                      <a:pt x="232" y="47"/>
                    </a:lnTo>
                    <a:lnTo>
                      <a:pt x="227" y="44"/>
                    </a:lnTo>
                    <a:lnTo>
                      <a:pt x="221" y="42"/>
                    </a:lnTo>
                    <a:lnTo>
                      <a:pt x="216" y="42"/>
                    </a:lnTo>
                    <a:lnTo>
                      <a:pt x="216" y="42"/>
                    </a:lnTo>
                    <a:close/>
                    <a:moveTo>
                      <a:pt x="162" y="22"/>
                    </a:moveTo>
                    <a:lnTo>
                      <a:pt x="167" y="53"/>
                    </a:lnTo>
                    <a:lnTo>
                      <a:pt x="80" y="53"/>
                    </a:lnTo>
                    <a:lnTo>
                      <a:pt x="86" y="22"/>
                    </a:lnTo>
                    <a:lnTo>
                      <a:pt x="162" y="22"/>
                    </a:lnTo>
                    <a:close/>
                    <a:moveTo>
                      <a:pt x="163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76" y="2"/>
                    </a:lnTo>
                    <a:lnTo>
                      <a:pt x="71" y="6"/>
                    </a:lnTo>
                    <a:lnTo>
                      <a:pt x="67" y="9"/>
                    </a:lnTo>
                    <a:lnTo>
                      <a:pt x="66" y="16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0" y="65"/>
                    </a:lnTo>
                    <a:lnTo>
                      <a:pt x="62" y="69"/>
                    </a:lnTo>
                    <a:lnTo>
                      <a:pt x="67" y="73"/>
                    </a:lnTo>
                    <a:lnTo>
                      <a:pt x="73" y="74"/>
                    </a:lnTo>
                    <a:lnTo>
                      <a:pt x="174" y="74"/>
                    </a:lnTo>
                    <a:lnTo>
                      <a:pt x="174" y="74"/>
                    </a:lnTo>
                    <a:lnTo>
                      <a:pt x="180" y="73"/>
                    </a:lnTo>
                    <a:lnTo>
                      <a:pt x="185" y="69"/>
                    </a:lnTo>
                    <a:lnTo>
                      <a:pt x="187" y="65"/>
                    </a:lnTo>
                    <a:lnTo>
                      <a:pt x="187" y="58"/>
                    </a:lnTo>
                    <a:lnTo>
                      <a:pt x="182" y="16"/>
                    </a:lnTo>
                    <a:lnTo>
                      <a:pt x="182" y="16"/>
                    </a:lnTo>
                    <a:lnTo>
                      <a:pt x="180" y="9"/>
                    </a:lnTo>
                    <a:lnTo>
                      <a:pt x="176" y="6"/>
                    </a:lnTo>
                    <a:lnTo>
                      <a:pt x="171" y="2"/>
                    </a:lnTo>
                    <a:lnTo>
                      <a:pt x="163" y="0"/>
                    </a:lnTo>
                    <a:lnTo>
                      <a:pt x="163" y="0"/>
                    </a:lnTo>
                    <a:close/>
                    <a:moveTo>
                      <a:pt x="220" y="103"/>
                    </a:moveTo>
                    <a:lnTo>
                      <a:pt x="26" y="103"/>
                    </a:lnTo>
                    <a:lnTo>
                      <a:pt x="26" y="103"/>
                    </a:lnTo>
                    <a:lnTo>
                      <a:pt x="18" y="105"/>
                    </a:lnTo>
                    <a:lnTo>
                      <a:pt x="13" y="109"/>
                    </a:lnTo>
                    <a:lnTo>
                      <a:pt x="9" y="116"/>
                    </a:lnTo>
                    <a:lnTo>
                      <a:pt x="8" y="123"/>
                    </a:lnTo>
                    <a:lnTo>
                      <a:pt x="24" y="306"/>
                    </a:lnTo>
                    <a:lnTo>
                      <a:pt x="24" y="306"/>
                    </a:lnTo>
                    <a:lnTo>
                      <a:pt x="28" y="316"/>
                    </a:lnTo>
                    <a:lnTo>
                      <a:pt x="31" y="321"/>
                    </a:lnTo>
                    <a:lnTo>
                      <a:pt x="38" y="326"/>
                    </a:lnTo>
                    <a:lnTo>
                      <a:pt x="47" y="328"/>
                    </a:lnTo>
                    <a:lnTo>
                      <a:pt x="200" y="328"/>
                    </a:lnTo>
                    <a:lnTo>
                      <a:pt x="200" y="328"/>
                    </a:lnTo>
                    <a:lnTo>
                      <a:pt x="209" y="326"/>
                    </a:lnTo>
                    <a:lnTo>
                      <a:pt x="214" y="321"/>
                    </a:lnTo>
                    <a:lnTo>
                      <a:pt x="220" y="316"/>
                    </a:lnTo>
                    <a:lnTo>
                      <a:pt x="221" y="306"/>
                    </a:lnTo>
                    <a:lnTo>
                      <a:pt x="240" y="123"/>
                    </a:lnTo>
                    <a:lnTo>
                      <a:pt x="240" y="123"/>
                    </a:lnTo>
                    <a:lnTo>
                      <a:pt x="238" y="116"/>
                    </a:lnTo>
                    <a:lnTo>
                      <a:pt x="234" y="109"/>
                    </a:lnTo>
                    <a:lnTo>
                      <a:pt x="229" y="105"/>
                    </a:lnTo>
                    <a:lnTo>
                      <a:pt x="220" y="103"/>
                    </a:lnTo>
                    <a:lnTo>
                      <a:pt x="220" y="103"/>
                    </a:lnTo>
                    <a:close/>
                    <a:moveTo>
                      <a:pt x="82" y="287"/>
                    </a:moveTo>
                    <a:lnTo>
                      <a:pt x="51" y="287"/>
                    </a:lnTo>
                    <a:lnTo>
                      <a:pt x="42" y="143"/>
                    </a:lnTo>
                    <a:lnTo>
                      <a:pt x="82" y="143"/>
                    </a:lnTo>
                    <a:lnTo>
                      <a:pt x="82" y="287"/>
                    </a:lnTo>
                    <a:close/>
                    <a:moveTo>
                      <a:pt x="144" y="287"/>
                    </a:moveTo>
                    <a:lnTo>
                      <a:pt x="104" y="287"/>
                    </a:lnTo>
                    <a:lnTo>
                      <a:pt x="104" y="143"/>
                    </a:lnTo>
                    <a:lnTo>
                      <a:pt x="144" y="143"/>
                    </a:lnTo>
                    <a:lnTo>
                      <a:pt x="144" y="287"/>
                    </a:lnTo>
                    <a:close/>
                    <a:moveTo>
                      <a:pt x="194" y="287"/>
                    </a:moveTo>
                    <a:lnTo>
                      <a:pt x="163" y="287"/>
                    </a:lnTo>
                    <a:lnTo>
                      <a:pt x="163" y="143"/>
                    </a:lnTo>
                    <a:lnTo>
                      <a:pt x="205" y="143"/>
                    </a:lnTo>
                    <a:lnTo>
                      <a:pt x="194" y="2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92" name="Freeform 42"/>
              <p:cNvSpPr/>
              <p:nvPr/>
            </p:nvSpPr>
            <p:spPr bwMode="auto">
              <a:xfrm>
                <a:off x="5081588" y="3397250"/>
                <a:ext cx="195263" cy="31750"/>
              </a:xfrm>
              <a:custGeom>
                <a:avLst/>
                <a:gdLst/>
                <a:ahLst/>
                <a:cxnLst>
                  <a:cxn ang="0">
                    <a:pos x="216" y="0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5" y="5"/>
                  </a:cxn>
                  <a:cxn ang="0">
                    <a:pos x="9" y="9"/>
                  </a:cxn>
                  <a:cxn ang="0">
                    <a:pos x="6" y="12"/>
                  </a:cxn>
                  <a:cxn ang="0">
                    <a:pos x="4" y="18"/>
                  </a:cxn>
                  <a:cxn ang="0">
                    <a:pos x="2" y="23"/>
                  </a:cxn>
                  <a:cxn ang="0">
                    <a:pos x="0" y="31"/>
                  </a:cxn>
                  <a:cxn ang="0">
                    <a:pos x="0" y="40"/>
                  </a:cxn>
                  <a:cxn ang="0">
                    <a:pos x="247" y="40"/>
                  </a:cxn>
                  <a:cxn ang="0">
                    <a:pos x="247" y="31"/>
                  </a:cxn>
                  <a:cxn ang="0">
                    <a:pos x="247" y="31"/>
                  </a:cxn>
                  <a:cxn ang="0">
                    <a:pos x="245" y="23"/>
                  </a:cxn>
                  <a:cxn ang="0">
                    <a:pos x="243" y="18"/>
                  </a:cxn>
                  <a:cxn ang="0">
                    <a:pos x="241" y="12"/>
                  </a:cxn>
                  <a:cxn ang="0">
                    <a:pos x="238" y="9"/>
                  </a:cxn>
                  <a:cxn ang="0">
                    <a:pos x="232" y="5"/>
                  </a:cxn>
                  <a:cxn ang="0">
                    <a:pos x="227" y="2"/>
                  </a:cxn>
                  <a:cxn ang="0">
                    <a:pos x="221" y="0"/>
                  </a:cxn>
                  <a:cxn ang="0">
                    <a:pos x="216" y="0"/>
                  </a:cxn>
                  <a:cxn ang="0">
                    <a:pos x="216" y="0"/>
                  </a:cxn>
                </a:cxnLst>
                <a:rect l="0" t="0" r="r" b="b"/>
                <a:pathLst>
                  <a:path w="247" h="40">
                    <a:moveTo>
                      <a:pt x="216" y="0"/>
                    </a:moveTo>
                    <a:lnTo>
                      <a:pt x="31" y="0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5" y="5"/>
                    </a:lnTo>
                    <a:lnTo>
                      <a:pt x="9" y="9"/>
                    </a:lnTo>
                    <a:lnTo>
                      <a:pt x="6" y="12"/>
                    </a:lnTo>
                    <a:lnTo>
                      <a:pt x="4" y="18"/>
                    </a:lnTo>
                    <a:lnTo>
                      <a:pt x="2" y="23"/>
                    </a:lnTo>
                    <a:lnTo>
                      <a:pt x="0" y="31"/>
                    </a:lnTo>
                    <a:lnTo>
                      <a:pt x="0" y="40"/>
                    </a:lnTo>
                    <a:lnTo>
                      <a:pt x="247" y="40"/>
                    </a:lnTo>
                    <a:lnTo>
                      <a:pt x="247" y="31"/>
                    </a:lnTo>
                    <a:lnTo>
                      <a:pt x="247" y="31"/>
                    </a:lnTo>
                    <a:lnTo>
                      <a:pt x="245" y="23"/>
                    </a:lnTo>
                    <a:lnTo>
                      <a:pt x="243" y="18"/>
                    </a:lnTo>
                    <a:lnTo>
                      <a:pt x="241" y="12"/>
                    </a:lnTo>
                    <a:lnTo>
                      <a:pt x="238" y="9"/>
                    </a:lnTo>
                    <a:lnTo>
                      <a:pt x="232" y="5"/>
                    </a:lnTo>
                    <a:lnTo>
                      <a:pt x="227" y="2"/>
                    </a:lnTo>
                    <a:lnTo>
                      <a:pt x="221" y="0"/>
                    </a:lnTo>
                    <a:lnTo>
                      <a:pt x="216" y="0"/>
                    </a:lnTo>
                    <a:lnTo>
                      <a:pt x="21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93" name="Freeform 43"/>
              <p:cNvSpPr/>
              <p:nvPr/>
            </p:nvSpPr>
            <p:spPr bwMode="auto">
              <a:xfrm>
                <a:off x="5145088" y="3381375"/>
                <a:ext cx="68263" cy="25400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87" y="31"/>
                  </a:cxn>
                  <a:cxn ang="0">
                    <a:pos x="0" y="31"/>
                  </a:cxn>
                  <a:cxn ang="0">
                    <a:pos x="6" y="0"/>
                  </a:cxn>
                  <a:cxn ang="0">
                    <a:pos x="82" y="0"/>
                  </a:cxn>
                </a:cxnLst>
                <a:rect l="0" t="0" r="r" b="b"/>
                <a:pathLst>
                  <a:path w="87" h="31">
                    <a:moveTo>
                      <a:pt x="82" y="0"/>
                    </a:moveTo>
                    <a:lnTo>
                      <a:pt x="87" y="31"/>
                    </a:lnTo>
                    <a:lnTo>
                      <a:pt x="0" y="31"/>
                    </a:lnTo>
                    <a:lnTo>
                      <a:pt x="6" y="0"/>
                    </a:lnTo>
                    <a:lnTo>
                      <a:pt x="8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94" name="Freeform 44"/>
              <p:cNvSpPr/>
              <p:nvPr/>
            </p:nvSpPr>
            <p:spPr bwMode="auto">
              <a:xfrm>
                <a:off x="5127625" y="3365500"/>
                <a:ext cx="101600" cy="58738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3" y="6"/>
                  </a:cxn>
                  <a:cxn ang="0">
                    <a:pos x="9" y="9"/>
                  </a:cxn>
                  <a:cxn ang="0">
                    <a:pos x="8" y="16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2" y="65"/>
                  </a:cxn>
                  <a:cxn ang="0">
                    <a:pos x="4" y="69"/>
                  </a:cxn>
                  <a:cxn ang="0">
                    <a:pos x="9" y="73"/>
                  </a:cxn>
                  <a:cxn ang="0">
                    <a:pos x="15" y="74"/>
                  </a:cxn>
                  <a:cxn ang="0">
                    <a:pos x="116" y="74"/>
                  </a:cxn>
                  <a:cxn ang="0">
                    <a:pos x="116" y="74"/>
                  </a:cxn>
                  <a:cxn ang="0">
                    <a:pos x="122" y="73"/>
                  </a:cxn>
                  <a:cxn ang="0">
                    <a:pos x="127" y="69"/>
                  </a:cxn>
                  <a:cxn ang="0">
                    <a:pos x="129" y="65"/>
                  </a:cxn>
                  <a:cxn ang="0">
                    <a:pos x="129" y="58"/>
                  </a:cxn>
                  <a:cxn ang="0">
                    <a:pos x="124" y="16"/>
                  </a:cxn>
                  <a:cxn ang="0">
                    <a:pos x="124" y="16"/>
                  </a:cxn>
                  <a:cxn ang="0">
                    <a:pos x="122" y="9"/>
                  </a:cxn>
                  <a:cxn ang="0">
                    <a:pos x="118" y="6"/>
                  </a:cxn>
                  <a:cxn ang="0">
                    <a:pos x="113" y="2"/>
                  </a:cxn>
                  <a:cxn ang="0">
                    <a:pos x="105" y="0"/>
                  </a:cxn>
                  <a:cxn ang="0">
                    <a:pos x="105" y="0"/>
                  </a:cxn>
                </a:cxnLst>
                <a:rect l="0" t="0" r="r" b="b"/>
                <a:pathLst>
                  <a:path w="129" h="74">
                    <a:moveTo>
                      <a:pt x="105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3" y="6"/>
                    </a:lnTo>
                    <a:lnTo>
                      <a:pt x="9" y="9"/>
                    </a:lnTo>
                    <a:lnTo>
                      <a:pt x="8" y="16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65"/>
                    </a:lnTo>
                    <a:lnTo>
                      <a:pt x="4" y="69"/>
                    </a:lnTo>
                    <a:lnTo>
                      <a:pt x="9" y="73"/>
                    </a:lnTo>
                    <a:lnTo>
                      <a:pt x="15" y="74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22" y="73"/>
                    </a:lnTo>
                    <a:lnTo>
                      <a:pt x="127" y="69"/>
                    </a:lnTo>
                    <a:lnTo>
                      <a:pt x="129" y="65"/>
                    </a:lnTo>
                    <a:lnTo>
                      <a:pt x="129" y="58"/>
                    </a:lnTo>
                    <a:lnTo>
                      <a:pt x="124" y="16"/>
                    </a:lnTo>
                    <a:lnTo>
                      <a:pt x="124" y="16"/>
                    </a:lnTo>
                    <a:lnTo>
                      <a:pt x="122" y="9"/>
                    </a:lnTo>
                    <a:lnTo>
                      <a:pt x="118" y="6"/>
                    </a:lnTo>
                    <a:lnTo>
                      <a:pt x="113" y="2"/>
                    </a:lnTo>
                    <a:lnTo>
                      <a:pt x="105" y="0"/>
                    </a:lnTo>
                    <a:lnTo>
                      <a:pt x="105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95" name="Freeform 45"/>
              <p:cNvSpPr/>
              <p:nvPr/>
            </p:nvSpPr>
            <p:spPr bwMode="auto">
              <a:xfrm>
                <a:off x="5086350" y="3446463"/>
                <a:ext cx="184150" cy="179388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5" y="6"/>
                  </a:cxn>
                  <a:cxn ang="0">
                    <a:pos x="1" y="13"/>
                  </a:cxn>
                  <a:cxn ang="0">
                    <a:pos x="0" y="20"/>
                  </a:cxn>
                  <a:cxn ang="0">
                    <a:pos x="16" y="203"/>
                  </a:cxn>
                  <a:cxn ang="0">
                    <a:pos x="16" y="203"/>
                  </a:cxn>
                  <a:cxn ang="0">
                    <a:pos x="20" y="213"/>
                  </a:cxn>
                  <a:cxn ang="0">
                    <a:pos x="23" y="218"/>
                  </a:cxn>
                  <a:cxn ang="0">
                    <a:pos x="30" y="223"/>
                  </a:cxn>
                  <a:cxn ang="0">
                    <a:pos x="39" y="225"/>
                  </a:cxn>
                  <a:cxn ang="0">
                    <a:pos x="192" y="225"/>
                  </a:cxn>
                  <a:cxn ang="0">
                    <a:pos x="192" y="225"/>
                  </a:cxn>
                  <a:cxn ang="0">
                    <a:pos x="201" y="223"/>
                  </a:cxn>
                  <a:cxn ang="0">
                    <a:pos x="206" y="218"/>
                  </a:cxn>
                  <a:cxn ang="0">
                    <a:pos x="212" y="213"/>
                  </a:cxn>
                  <a:cxn ang="0">
                    <a:pos x="213" y="203"/>
                  </a:cxn>
                  <a:cxn ang="0">
                    <a:pos x="232" y="20"/>
                  </a:cxn>
                  <a:cxn ang="0">
                    <a:pos x="232" y="20"/>
                  </a:cxn>
                  <a:cxn ang="0">
                    <a:pos x="230" y="13"/>
                  </a:cxn>
                  <a:cxn ang="0">
                    <a:pos x="226" y="6"/>
                  </a:cxn>
                  <a:cxn ang="0">
                    <a:pos x="221" y="2"/>
                  </a:cxn>
                  <a:cxn ang="0">
                    <a:pos x="212" y="0"/>
                  </a:cxn>
                  <a:cxn ang="0">
                    <a:pos x="212" y="0"/>
                  </a:cxn>
                </a:cxnLst>
                <a:rect l="0" t="0" r="r" b="b"/>
                <a:pathLst>
                  <a:path w="232" h="225">
                    <a:moveTo>
                      <a:pt x="212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5" y="6"/>
                    </a:lnTo>
                    <a:lnTo>
                      <a:pt x="1" y="13"/>
                    </a:lnTo>
                    <a:lnTo>
                      <a:pt x="0" y="20"/>
                    </a:lnTo>
                    <a:lnTo>
                      <a:pt x="16" y="203"/>
                    </a:lnTo>
                    <a:lnTo>
                      <a:pt x="16" y="203"/>
                    </a:lnTo>
                    <a:lnTo>
                      <a:pt x="20" y="213"/>
                    </a:lnTo>
                    <a:lnTo>
                      <a:pt x="23" y="218"/>
                    </a:lnTo>
                    <a:lnTo>
                      <a:pt x="30" y="223"/>
                    </a:lnTo>
                    <a:lnTo>
                      <a:pt x="39" y="225"/>
                    </a:lnTo>
                    <a:lnTo>
                      <a:pt x="192" y="225"/>
                    </a:lnTo>
                    <a:lnTo>
                      <a:pt x="192" y="225"/>
                    </a:lnTo>
                    <a:lnTo>
                      <a:pt x="201" y="223"/>
                    </a:lnTo>
                    <a:lnTo>
                      <a:pt x="206" y="218"/>
                    </a:lnTo>
                    <a:lnTo>
                      <a:pt x="212" y="213"/>
                    </a:lnTo>
                    <a:lnTo>
                      <a:pt x="213" y="203"/>
                    </a:lnTo>
                    <a:lnTo>
                      <a:pt x="232" y="20"/>
                    </a:lnTo>
                    <a:lnTo>
                      <a:pt x="232" y="20"/>
                    </a:lnTo>
                    <a:lnTo>
                      <a:pt x="230" y="13"/>
                    </a:lnTo>
                    <a:lnTo>
                      <a:pt x="226" y="6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21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96" name="Freeform 46"/>
              <p:cNvSpPr/>
              <p:nvPr/>
            </p:nvSpPr>
            <p:spPr bwMode="auto">
              <a:xfrm>
                <a:off x="5114925" y="3478213"/>
                <a:ext cx="30163" cy="114300"/>
              </a:xfrm>
              <a:custGeom>
                <a:avLst/>
                <a:gdLst/>
                <a:ahLst/>
                <a:cxnLst>
                  <a:cxn ang="0">
                    <a:pos x="40" y="144"/>
                  </a:cxn>
                  <a:cxn ang="0">
                    <a:pos x="9" y="144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40" y="144"/>
                  </a:cxn>
                </a:cxnLst>
                <a:rect l="0" t="0" r="r" b="b"/>
                <a:pathLst>
                  <a:path w="40" h="144">
                    <a:moveTo>
                      <a:pt x="40" y="144"/>
                    </a:moveTo>
                    <a:lnTo>
                      <a:pt x="9" y="144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14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97" name="Rectangle 47"/>
              <p:cNvSpPr>
                <a:spLocks noChangeArrowheads="1"/>
              </p:cNvSpPr>
              <p:nvPr/>
            </p:nvSpPr>
            <p:spPr bwMode="auto">
              <a:xfrm>
                <a:off x="5162550" y="3478213"/>
                <a:ext cx="31750" cy="11430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98" name="Freeform 48"/>
              <p:cNvSpPr/>
              <p:nvPr/>
            </p:nvSpPr>
            <p:spPr bwMode="auto">
              <a:xfrm>
                <a:off x="5210175" y="3478213"/>
                <a:ext cx="33338" cy="114300"/>
              </a:xfrm>
              <a:custGeom>
                <a:avLst/>
                <a:gdLst/>
                <a:ahLst/>
                <a:cxnLst>
                  <a:cxn ang="0">
                    <a:pos x="31" y="144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42" y="0"/>
                  </a:cxn>
                  <a:cxn ang="0">
                    <a:pos x="31" y="144"/>
                  </a:cxn>
                </a:cxnLst>
                <a:rect l="0" t="0" r="r" b="b"/>
                <a:pathLst>
                  <a:path w="42" h="144">
                    <a:moveTo>
                      <a:pt x="3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31" y="14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</p:grpSp>
        <p:sp>
          <p:nvSpPr>
            <p:cNvPr id="99" name="椭圆 98"/>
            <p:cNvSpPr/>
            <p:nvPr/>
          </p:nvSpPr>
          <p:spPr>
            <a:xfrm>
              <a:off x="4636942" y="4016606"/>
              <a:ext cx="600890" cy="60089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822972" y="991335"/>
            <a:ext cx="2683531" cy="764925"/>
            <a:chOff x="7873196" y="5271384"/>
            <a:chExt cx="2683531" cy="764925"/>
          </a:xfrm>
        </p:grpSpPr>
        <p:sp>
          <p:nvSpPr>
            <p:cNvPr id="101" name="文本框 100"/>
            <p:cNvSpPr txBox="1"/>
            <p:nvPr/>
          </p:nvSpPr>
          <p:spPr>
            <a:xfrm>
              <a:off x="7873196" y="5271384"/>
              <a:ext cx="88900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 dirty="0">
                  <a:solidFill>
                    <a:schemeClr val="accent1"/>
                  </a:solidFill>
                </a:rPr>
                <a:t>FROM</a:t>
              </a:r>
              <a:endParaRPr lang="en-US" altLang="zh-CN" b="1" dirty="0">
                <a:solidFill>
                  <a:schemeClr val="accent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7873196" y="5622289"/>
              <a:ext cx="2683531" cy="414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指定所创建镜像的基础镜像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71768" y="2563956"/>
            <a:ext cx="3595033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accent1"/>
                </a:solidFill>
                <a:sym typeface="+mn-ea"/>
              </a:rPr>
              <a:t>谈谈</a:t>
            </a:r>
            <a:r>
              <a:rPr lang="en-US" altLang="zh-CN" sz="3600" b="1" dirty="0">
                <a:solidFill>
                  <a:schemeClr val="accent1"/>
                </a:solidFill>
                <a:sym typeface="+mn-ea"/>
              </a:rPr>
              <a:t>Docker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78893" y="4322804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451873" y="4290320"/>
            <a:ext cx="2722880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开发人员如何看待容器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78893" y="510780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53446" y="5075317"/>
            <a:ext cx="2003425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CICD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DevOps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31499" y="2253399"/>
            <a:ext cx="1258722" cy="1278656"/>
            <a:chOff x="3329813" y="2253399"/>
            <a:chExt cx="1258722" cy="1278656"/>
          </a:xfrm>
        </p:grpSpPr>
        <p:grpSp>
          <p:nvGrpSpPr>
            <p:cNvPr id="23" name="组合 22"/>
            <p:cNvGrpSpPr/>
            <p:nvPr/>
          </p:nvGrpSpPr>
          <p:grpSpPr>
            <a:xfrm>
              <a:off x="3329813" y="2253399"/>
              <a:ext cx="1258722" cy="1278656"/>
              <a:chOff x="1213154" y="1832278"/>
              <a:chExt cx="3193441" cy="319344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213154" y="1832278"/>
                <a:ext cx="3193441" cy="3193440"/>
              </a:xfrm>
              <a:prstGeom prst="ellipse">
                <a:avLst/>
              </a:prstGeom>
              <a:solidFill>
                <a:schemeClr val="accent1"/>
              </a:solidFill>
              <a:ln w="15875">
                <a:noFill/>
              </a:ln>
              <a:effectLst>
                <a:outerShdw blurRad="2413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419221" y="2038347"/>
                <a:ext cx="2781300" cy="2781298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bg1"/>
                  </a:gs>
                  <a:gs pos="3200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52400" dist="63500" dir="5400000" sx="104000" sy="104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617268" y="2563915"/>
              <a:ext cx="72771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zh-CN" alt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bldLvl="0" animBg="1"/>
      <p:bldP spid="26" grpId="0"/>
      <p:bldP spid="12" grpId="0" bldLvl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谈谈</a:t>
            </a:r>
            <a:r>
              <a:rPr lang="en-US" altLang="zh-CN" dirty="0"/>
              <a:t>Docker-</a:t>
            </a:r>
            <a:r>
              <a:rPr lang="zh-CN" altLang="en-US" dirty="0"/>
              <a:t>开发人员怎么看待容器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325849" y="1464674"/>
            <a:ext cx="1780740" cy="1780740"/>
            <a:chOff x="3019295" y="3014023"/>
            <a:chExt cx="1780740" cy="1780740"/>
          </a:xfrm>
        </p:grpSpPr>
        <p:grpSp>
          <p:nvGrpSpPr>
            <p:cNvPr id="3" name="组合 2"/>
            <p:cNvGrpSpPr/>
            <p:nvPr/>
          </p:nvGrpSpPr>
          <p:grpSpPr>
            <a:xfrm>
              <a:off x="3679350" y="3205747"/>
              <a:ext cx="460630" cy="1397293"/>
              <a:chOff x="815802" y="3179380"/>
              <a:chExt cx="460630" cy="1397293"/>
            </a:xfrm>
            <a:solidFill>
              <a:schemeClr val="accent1"/>
            </a:solidFill>
          </p:grpSpPr>
          <p:sp>
            <p:nvSpPr>
              <p:cNvPr id="10" name="Freeform 8"/>
              <p:cNvSpPr/>
              <p:nvPr/>
            </p:nvSpPr>
            <p:spPr bwMode="auto">
              <a:xfrm>
                <a:off x="956278" y="3506535"/>
                <a:ext cx="178745" cy="128342"/>
              </a:xfrm>
              <a:custGeom>
                <a:avLst/>
                <a:gdLst>
                  <a:gd name="T0" fmla="*/ 81 w 162"/>
                  <a:gd name="T1" fmla="*/ 0 h 116"/>
                  <a:gd name="T2" fmla="*/ 22 w 162"/>
                  <a:gd name="T3" fmla="*/ 0 h 116"/>
                  <a:gd name="T4" fmla="*/ 0 w 162"/>
                  <a:gd name="T5" fmla="*/ 1 h 116"/>
                  <a:gd name="T6" fmla="*/ 26 w 162"/>
                  <a:gd name="T7" fmla="*/ 116 h 116"/>
                  <a:gd name="T8" fmla="*/ 137 w 162"/>
                  <a:gd name="T9" fmla="*/ 116 h 116"/>
                  <a:gd name="T10" fmla="*/ 162 w 162"/>
                  <a:gd name="T11" fmla="*/ 1 h 116"/>
                  <a:gd name="T12" fmla="*/ 140 w 162"/>
                  <a:gd name="T13" fmla="*/ 0 h 116"/>
                  <a:gd name="T14" fmla="*/ 81 w 162"/>
                  <a:gd name="T1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2" h="116">
                    <a:moveTo>
                      <a:pt x="81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4" y="0"/>
                      <a:pt x="7" y="0"/>
                      <a:pt x="0" y="1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62" y="1"/>
                      <a:pt x="162" y="1"/>
                      <a:pt x="162" y="1"/>
                    </a:cubicBezTo>
                    <a:cubicBezTo>
                      <a:pt x="155" y="0"/>
                      <a:pt x="148" y="0"/>
                      <a:pt x="140" y="0"/>
                    </a:cubicBezTo>
                    <a:lnTo>
                      <a:pt x="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9"/>
              <p:cNvSpPr/>
              <p:nvPr/>
            </p:nvSpPr>
            <p:spPr bwMode="auto">
              <a:xfrm>
                <a:off x="1057552" y="4124443"/>
                <a:ext cx="104074" cy="452230"/>
              </a:xfrm>
              <a:custGeom>
                <a:avLst/>
                <a:gdLst>
                  <a:gd name="T0" fmla="*/ 0 w 223"/>
                  <a:gd name="T1" fmla="*/ 969 h 969"/>
                  <a:gd name="T2" fmla="*/ 112 w 223"/>
                  <a:gd name="T3" fmla="*/ 967 h 969"/>
                  <a:gd name="T4" fmla="*/ 223 w 223"/>
                  <a:gd name="T5" fmla="*/ 0 h 969"/>
                  <a:gd name="T6" fmla="*/ 0 w 223"/>
                  <a:gd name="T7" fmla="*/ 0 h 969"/>
                  <a:gd name="T8" fmla="*/ 0 w 223"/>
                  <a:gd name="T9" fmla="*/ 969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969">
                    <a:moveTo>
                      <a:pt x="0" y="969"/>
                    </a:moveTo>
                    <a:lnTo>
                      <a:pt x="112" y="967"/>
                    </a:lnTo>
                    <a:lnTo>
                      <a:pt x="223" y="0"/>
                    </a:lnTo>
                    <a:lnTo>
                      <a:pt x="0" y="0"/>
                    </a:lnTo>
                    <a:lnTo>
                      <a:pt x="0" y="9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929676" y="4124443"/>
                <a:ext cx="103607" cy="452230"/>
              </a:xfrm>
              <a:custGeom>
                <a:avLst/>
                <a:gdLst>
                  <a:gd name="T0" fmla="*/ 111 w 222"/>
                  <a:gd name="T1" fmla="*/ 967 h 969"/>
                  <a:gd name="T2" fmla="*/ 222 w 222"/>
                  <a:gd name="T3" fmla="*/ 969 h 969"/>
                  <a:gd name="T4" fmla="*/ 222 w 222"/>
                  <a:gd name="T5" fmla="*/ 0 h 969"/>
                  <a:gd name="T6" fmla="*/ 0 w 222"/>
                  <a:gd name="T7" fmla="*/ 0 h 969"/>
                  <a:gd name="T8" fmla="*/ 111 w 222"/>
                  <a:gd name="T9" fmla="*/ 96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969">
                    <a:moveTo>
                      <a:pt x="111" y="967"/>
                    </a:moveTo>
                    <a:lnTo>
                      <a:pt x="222" y="969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111" y="9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815802" y="3512135"/>
                <a:ext cx="144676" cy="411161"/>
              </a:xfrm>
              <a:custGeom>
                <a:avLst/>
                <a:gdLst>
                  <a:gd name="T0" fmla="*/ 92 w 131"/>
                  <a:gd name="T1" fmla="*/ 246 h 372"/>
                  <a:gd name="T2" fmla="*/ 92 w 131"/>
                  <a:gd name="T3" fmla="*/ 230 h 372"/>
                  <a:gd name="T4" fmla="*/ 92 w 131"/>
                  <a:gd name="T5" fmla="*/ 111 h 372"/>
                  <a:gd name="T6" fmla="*/ 131 w 131"/>
                  <a:gd name="T7" fmla="*/ 111 h 372"/>
                  <a:gd name="T8" fmla="*/ 106 w 131"/>
                  <a:gd name="T9" fmla="*/ 0 h 372"/>
                  <a:gd name="T10" fmla="*/ 93 w 131"/>
                  <a:gd name="T11" fmla="*/ 4 h 372"/>
                  <a:gd name="T12" fmla="*/ 14 w 131"/>
                  <a:gd name="T13" fmla="*/ 169 h 372"/>
                  <a:gd name="T14" fmla="*/ 27 w 131"/>
                  <a:gd name="T15" fmla="*/ 372 h 372"/>
                  <a:gd name="T16" fmla="*/ 92 w 131"/>
                  <a:gd name="T17" fmla="*/ 372 h 372"/>
                  <a:gd name="T18" fmla="*/ 92 w 131"/>
                  <a:gd name="T19" fmla="*/ 24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372">
                    <a:moveTo>
                      <a:pt x="92" y="246"/>
                    </a:moveTo>
                    <a:cubicBezTo>
                      <a:pt x="92" y="230"/>
                      <a:pt x="92" y="230"/>
                      <a:pt x="92" y="230"/>
                    </a:cubicBezTo>
                    <a:cubicBezTo>
                      <a:pt x="92" y="111"/>
                      <a:pt x="92" y="111"/>
                      <a:pt x="92" y="111"/>
                    </a:cubicBezTo>
                    <a:cubicBezTo>
                      <a:pt x="131" y="111"/>
                      <a:pt x="131" y="111"/>
                      <a:pt x="131" y="111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1" y="1"/>
                      <a:pt x="97" y="3"/>
                      <a:pt x="93" y="4"/>
                    </a:cubicBezTo>
                    <a:cubicBezTo>
                      <a:pt x="0" y="41"/>
                      <a:pt x="14" y="169"/>
                      <a:pt x="14" y="169"/>
                    </a:cubicBezTo>
                    <a:cubicBezTo>
                      <a:pt x="27" y="372"/>
                      <a:pt x="27" y="372"/>
                      <a:pt x="27" y="372"/>
                    </a:cubicBezTo>
                    <a:cubicBezTo>
                      <a:pt x="92" y="372"/>
                      <a:pt x="92" y="372"/>
                      <a:pt x="92" y="372"/>
                    </a:cubicBezTo>
                    <a:lnTo>
                      <a:pt x="92" y="2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938544" y="3784220"/>
                <a:ext cx="217481" cy="17127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846604" y="3942431"/>
                <a:ext cx="70938" cy="77005"/>
              </a:xfrm>
              <a:custGeom>
                <a:avLst/>
                <a:gdLst>
                  <a:gd name="T0" fmla="*/ 0 w 152"/>
                  <a:gd name="T1" fmla="*/ 0 h 165"/>
                  <a:gd name="T2" fmla="*/ 12 w 152"/>
                  <a:gd name="T3" fmla="*/ 165 h 165"/>
                  <a:gd name="T4" fmla="*/ 116 w 152"/>
                  <a:gd name="T5" fmla="*/ 165 h 165"/>
                  <a:gd name="T6" fmla="*/ 152 w 152"/>
                  <a:gd name="T7" fmla="*/ 28 h 165"/>
                  <a:gd name="T8" fmla="*/ 152 w 152"/>
                  <a:gd name="T9" fmla="*/ 28 h 165"/>
                  <a:gd name="T10" fmla="*/ 152 w 152"/>
                  <a:gd name="T11" fmla="*/ 0 h 165"/>
                  <a:gd name="T12" fmla="*/ 0 w 152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65">
                    <a:moveTo>
                      <a:pt x="0" y="0"/>
                    </a:moveTo>
                    <a:lnTo>
                      <a:pt x="12" y="165"/>
                    </a:lnTo>
                    <a:lnTo>
                      <a:pt x="116" y="165"/>
                    </a:lnTo>
                    <a:lnTo>
                      <a:pt x="152" y="28"/>
                    </a:lnTo>
                    <a:lnTo>
                      <a:pt x="152" y="28"/>
                    </a:lnTo>
                    <a:lnTo>
                      <a:pt x="15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/>
              <p:nvPr/>
            </p:nvSpPr>
            <p:spPr bwMode="auto">
              <a:xfrm>
                <a:off x="1176093" y="3902295"/>
                <a:ext cx="70938" cy="21001"/>
              </a:xfrm>
              <a:custGeom>
                <a:avLst/>
                <a:gdLst>
                  <a:gd name="T0" fmla="*/ 0 w 152"/>
                  <a:gd name="T1" fmla="*/ 0 h 45"/>
                  <a:gd name="T2" fmla="*/ 0 w 152"/>
                  <a:gd name="T3" fmla="*/ 45 h 45"/>
                  <a:gd name="T4" fmla="*/ 149 w 152"/>
                  <a:gd name="T5" fmla="*/ 45 h 45"/>
                  <a:gd name="T6" fmla="*/ 152 w 152"/>
                  <a:gd name="T7" fmla="*/ 0 h 45"/>
                  <a:gd name="T8" fmla="*/ 0 w 152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45">
                    <a:moveTo>
                      <a:pt x="0" y="0"/>
                    </a:moveTo>
                    <a:lnTo>
                      <a:pt x="0" y="45"/>
                    </a:lnTo>
                    <a:lnTo>
                      <a:pt x="149" y="45"/>
                    </a:lnTo>
                    <a:lnTo>
                      <a:pt x="15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1176093" y="3942431"/>
                <a:ext cx="68605" cy="77005"/>
              </a:xfrm>
              <a:custGeom>
                <a:avLst/>
                <a:gdLst>
                  <a:gd name="T0" fmla="*/ 0 w 147"/>
                  <a:gd name="T1" fmla="*/ 42 h 165"/>
                  <a:gd name="T2" fmla="*/ 31 w 147"/>
                  <a:gd name="T3" fmla="*/ 165 h 165"/>
                  <a:gd name="T4" fmla="*/ 135 w 147"/>
                  <a:gd name="T5" fmla="*/ 165 h 165"/>
                  <a:gd name="T6" fmla="*/ 147 w 147"/>
                  <a:gd name="T7" fmla="*/ 0 h 165"/>
                  <a:gd name="T8" fmla="*/ 0 w 147"/>
                  <a:gd name="T9" fmla="*/ 0 h 165"/>
                  <a:gd name="T10" fmla="*/ 0 w 147"/>
                  <a:gd name="T11" fmla="*/ 42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165">
                    <a:moveTo>
                      <a:pt x="0" y="42"/>
                    </a:moveTo>
                    <a:lnTo>
                      <a:pt x="31" y="165"/>
                    </a:lnTo>
                    <a:lnTo>
                      <a:pt x="135" y="165"/>
                    </a:lnTo>
                    <a:lnTo>
                      <a:pt x="147" y="0"/>
                    </a:lnTo>
                    <a:lnTo>
                      <a:pt x="0" y="0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1131756" y="3512135"/>
                <a:ext cx="144676" cy="371491"/>
              </a:xfrm>
              <a:custGeom>
                <a:avLst/>
                <a:gdLst>
                  <a:gd name="T0" fmla="*/ 40 w 131"/>
                  <a:gd name="T1" fmla="*/ 336 h 336"/>
                  <a:gd name="T2" fmla="*/ 106 w 131"/>
                  <a:gd name="T3" fmla="*/ 336 h 336"/>
                  <a:gd name="T4" fmla="*/ 117 w 131"/>
                  <a:gd name="T5" fmla="*/ 169 h 336"/>
                  <a:gd name="T6" fmla="*/ 38 w 131"/>
                  <a:gd name="T7" fmla="*/ 4 h 336"/>
                  <a:gd name="T8" fmla="*/ 25 w 131"/>
                  <a:gd name="T9" fmla="*/ 0 h 336"/>
                  <a:gd name="T10" fmla="*/ 0 w 131"/>
                  <a:gd name="T11" fmla="*/ 111 h 336"/>
                  <a:gd name="T12" fmla="*/ 40 w 131"/>
                  <a:gd name="T13" fmla="*/ 111 h 336"/>
                  <a:gd name="T14" fmla="*/ 40 w 131"/>
                  <a:gd name="T15" fmla="*/ 230 h 336"/>
                  <a:gd name="T16" fmla="*/ 40 w 131"/>
                  <a:gd name="T17" fmla="*/ 246 h 336"/>
                  <a:gd name="T18" fmla="*/ 40 w 131"/>
                  <a:gd name="T19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336">
                    <a:moveTo>
                      <a:pt x="40" y="336"/>
                    </a:moveTo>
                    <a:cubicBezTo>
                      <a:pt x="106" y="336"/>
                      <a:pt x="106" y="336"/>
                      <a:pt x="106" y="336"/>
                    </a:cubicBezTo>
                    <a:cubicBezTo>
                      <a:pt x="117" y="169"/>
                      <a:pt x="117" y="169"/>
                      <a:pt x="117" y="169"/>
                    </a:cubicBezTo>
                    <a:cubicBezTo>
                      <a:pt x="117" y="169"/>
                      <a:pt x="131" y="41"/>
                      <a:pt x="38" y="4"/>
                    </a:cubicBezTo>
                    <a:cubicBezTo>
                      <a:pt x="34" y="3"/>
                      <a:pt x="29" y="1"/>
                      <a:pt x="25" y="0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230"/>
                      <a:pt x="40" y="230"/>
                      <a:pt x="40" y="230"/>
                    </a:cubicBezTo>
                    <a:cubicBezTo>
                      <a:pt x="40" y="246"/>
                      <a:pt x="40" y="246"/>
                      <a:pt x="40" y="246"/>
                    </a:cubicBezTo>
                    <a:lnTo>
                      <a:pt x="40" y="3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 noEditPoints="1"/>
              </p:cNvSpPr>
              <p:nvPr/>
            </p:nvSpPr>
            <p:spPr bwMode="auto">
              <a:xfrm>
                <a:off x="889540" y="3179380"/>
                <a:ext cx="309887" cy="335089"/>
              </a:xfrm>
              <a:custGeom>
                <a:avLst/>
                <a:gdLst>
                  <a:gd name="T0" fmla="*/ 70 w 280"/>
                  <a:gd name="T1" fmla="*/ 221 h 303"/>
                  <a:gd name="T2" fmla="*/ 141 w 280"/>
                  <a:gd name="T3" fmla="*/ 257 h 303"/>
                  <a:gd name="T4" fmla="*/ 209 w 280"/>
                  <a:gd name="T5" fmla="*/ 225 h 303"/>
                  <a:gd name="T6" fmla="*/ 265 w 280"/>
                  <a:gd name="T7" fmla="*/ 293 h 303"/>
                  <a:gd name="T8" fmla="*/ 280 w 280"/>
                  <a:gd name="T9" fmla="*/ 299 h 303"/>
                  <a:gd name="T10" fmla="*/ 277 w 280"/>
                  <a:gd name="T11" fmla="*/ 283 h 303"/>
                  <a:gd name="T12" fmla="*/ 262 w 280"/>
                  <a:gd name="T13" fmla="*/ 172 h 303"/>
                  <a:gd name="T14" fmla="*/ 261 w 280"/>
                  <a:gd name="T15" fmla="*/ 162 h 303"/>
                  <a:gd name="T16" fmla="*/ 245 w 280"/>
                  <a:gd name="T17" fmla="*/ 69 h 303"/>
                  <a:gd name="T18" fmla="*/ 111 w 280"/>
                  <a:gd name="T19" fmla="*/ 5 h 303"/>
                  <a:gd name="T20" fmla="*/ 54 w 280"/>
                  <a:gd name="T21" fmla="*/ 35 h 303"/>
                  <a:gd name="T22" fmla="*/ 13 w 280"/>
                  <a:gd name="T23" fmla="*/ 180 h 303"/>
                  <a:gd name="T24" fmla="*/ 13 w 280"/>
                  <a:gd name="T25" fmla="*/ 190 h 303"/>
                  <a:gd name="T26" fmla="*/ 4 w 280"/>
                  <a:gd name="T27" fmla="*/ 283 h 303"/>
                  <a:gd name="T28" fmla="*/ 0 w 280"/>
                  <a:gd name="T29" fmla="*/ 303 h 303"/>
                  <a:gd name="T30" fmla="*/ 17 w 280"/>
                  <a:gd name="T31" fmla="*/ 292 h 303"/>
                  <a:gd name="T32" fmla="*/ 70 w 280"/>
                  <a:gd name="T33" fmla="*/ 221 h 303"/>
                  <a:gd name="T34" fmla="*/ 113 w 280"/>
                  <a:gd name="T35" fmla="*/ 22 h 303"/>
                  <a:gd name="T36" fmla="*/ 113 w 280"/>
                  <a:gd name="T37" fmla="*/ 22 h 303"/>
                  <a:gd name="T38" fmla="*/ 230 w 280"/>
                  <a:gd name="T39" fmla="*/ 77 h 303"/>
                  <a:gd name="T40" fmla="*/ 244 w 280"/>
                  <a:gd name="T41" fmla="*/ 163 h 303"/>
                  <a:gd name="T42" fmla="*/ 244 w 280"/>
                  <a:gd name="T43" fmla="*/ 172 h 303"/>
                  <a:gd name="T44" fmla="*/ 256 w 280"/>
                  <a:gd name="T45" fmla="*/ 264 h 303"/>
                  <a:gd name="T46" fmla="*/ 206 w 280"/>
                  <a:gd name="T47" fmla="*/ 162 h 303"/>
                  <a:gd name="T48" fmla="*/ 203 w 280"/>
                  <a:gd name="T49" fmla="*/ 151 h 303"/>
                  <a:gd name="T50" fmla="*/ 166 w 280"/>
                  <a:gd name="T51" fmla="*/ 111 h 303"/>
                  <a:gd name="T52" fmla="*/ 106 w 280"/>
                  <a:gd name="T53" fmla="*/ 76 h 303"/>
                  <a:gd name="T54" fmla="*/ 94 w 280"/>
                  <a:gd name="T55" fmla="*/ 64 h 303"/>
                  <a:gd name="T56" fmla="*/ 92 w 280"/>
                  <a:gd name="T57" fmla="*/ 81 h 303"/>
                  <a:gd name="T58" fmla="*/ 25 w 280"/>
                  <a:gd name="T59" fmla="*/ 262 h 303"/>
                  <a:gd name="T60" fmla="*/ 30 w 280"/>
                  <a:gd name="T61" fmla="*/ 191 h 303"/>
                  <a:gd name="T62" fmla="*/ 31 w 280"/>
                  <a:gd name="T63" fmla="*/ 181 h 303"/>
                  <a:gd name="T64" fmla="*/ 66 w 280"/>
                  <a:gd name="T65" fmla="*/ 47 h 303"/>
                  <a:gd name="T66" fmla="*/ 113 w 280"/>
                  <a:gd name="T67" fmla="*/ 2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0" h="303">
                    <a:moveTo>
                      <a:pt x="70" y="221"/>
                    </a:moveTo>
                    <a:cubicBezTo>
                      <a:pt x="87" y="243"/>
                      <a:pt x="112" y="257"/>
                      <a:pt x="141" y="257"/>
                    </a:cubicBezTo>
                    <a:cubicBezTo>
                      <a:pt x="168" y="257"/>
                      <a:pt x="192" y="244"/>
                      <a:pt x="209" y="225"/>
                    </a:cubicBezTo>
                    <a:cubicBezTo>
                      <a:pt x="221" y="255"/>
                      <a:pt x="238" y="281"/>
                      <a:pt x="265" y="293"/>
                    </a:cubicBezTo>
                    <a:cubicBezTo>
                      <a:pt x="280" y="299"/>
                      <a:pt x="280" y="299"/>
                      <a:pt x="280" y="299"/>
                    </a:cubicBezTo>
                    <a:cubicBezTo>
                      <a:pt x="277" y="283"/>
                      <a:pt x="277" y="283"/>
                      <a:pt x="277" y="283"/>
                    </a:cubicBezTo>
                    <a:cubicBezTo>
                      <a:pt x="277" y="282"/>
                      <a:pt x="263" y="218"/>
                      <a:pt x="262" y="172"/>
                    </a:cubicBezTo>
                    <a:cubicBezTo>
                      <a:pt x="261" y="162"/>
                      <a:pt x="261" y="162"/>
                      <a:pt x="261" y="162"/>
                    </a:cubicBezTo>
                    <a:cubicBezTo>
                      <a:pt x="261" y="135"/>
                      <a:pt x="260" y="99"/>
                      <a:pt x="245" y="69"/>
                    </a:cubicBezTo>
                    <a:cubicBezTo>
                      <a:pt x="213" y="6"/>
                      <a:pt x="155" y="0"/>
                      <a:pt x="111" y="5"/>
                    </a:cubicBezTo>
                    <a:cubicBezTo>
                      <a:pt x="78" y="9"/>
                      <a:pt x="55" y="34"/>
                      <a:pt x="54" y="35"/>
                    </a:cubicBezTo>
                    <a:cubicBezTo>
                      <a:pt x="16" y="71"/>
                      <a:pt x="14" y="137"/>
                      <a:pt x="13" y="180"/>
                    </a:cubicBezTo>
                    <a:cubicBezTo>
                      <a:pt x="13" y="190"/>
                      <a:pt x="13" y="190"/>
                      <a:pt x="13" y="190"/>
                    </a:cubicBezTo>
                    <a:cubicBezTo>
                      <a:pt x="12" y="248"/>
                      <a:pt x="4" y="282"/>
                      <a:pt x="4" y="283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17" y="292"/>
                      <a:pt x="17" y="292"/>
                      <a:pt x="17" y="292"/>
                    </a:cubicBezTo>
                    <a:cubicBezTo>
                      <a:pt x="39" y="278"/>
                      <a:pt x="57" y="251"/>
                      <a:pt x="70" y="221"/>
                    </a:cubicBezTo>
                    <a:close/>
                    <a:moveTo>
                      <a:pt x="113" y="22"/>
                    </a:moveTo>
                    <a:cubicBezTo>
                      <a:pt x="113" y="22"/>
                      <a:pt x="113" y="22"/>
                      <a:pt x="113" y="22"/>
                    </a:cubicBezTo>
                    <a:cubicBezTo>
                      <a:pt x="151" y="17"/>
                      <a:pt x="202" y="23"/>
                      <a:pt x="230" y="77"/>
                    </a:cubicBezTo>
                    <a:cubicBezTo>
                      <a:pt x="243" y="103"/>
                      <a:pt x="244" y="137"/>
                      <a:pt x="244" y="163"/>
                    </a:cubicBezTo>
                    <a:cubicBezTo>
                      <a:pt x="244" y="172"/>
                      <a:pt x="244" y="172"/>
                      <a:pt x="244" y="172"/>
                    </a:cubicBezTo>
                    <a:cubicBezTo>
                      <a:pt x="245" y="204"/>
                      <a:pt x="251" y="241"/>
                      <a:pt x="256" y="264"/>
                    </a:cubicBezTo>
                    <a:cubicBezTo>
                      <a:pt x="230" y="241"/>
                      <a:pt x="216" y="198"/>
                      <a:pt x="206" y="162"/>
                    </a:cubicBezTo>
                    <a:cubicBezTo>
                      <a:pt x="203" y="151"/>
                      <a:pt x="203" y="151"/>
                      <a:pt x="203" y="151"/>
                    </a:cubicBezTo>
                    <a:cubicBezTo>
                      <a:pt x="198" y="136"/>
                      <a:pt x="182" y="119"/>
                      <a:pt x="166" y="111"/>
                    </a:cubicBezTo>
                    <a:cubicBezTo>
                      <a:pt x="123" y="92"/>
                      <a:pt x="106" y="76"/>
                      <a:pt x="106" y="76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2" y="81"/>
                      <a:pt x="92" y="81"/>
                      <a:pt x="92" y="81"/>
                    </a:cubicBezTo>
                    <a:cubicBezTo>
                      <a:pt x="91" y="82"/>
                      <a:pt x="72" y="209"/>
                      <a:pt x="25" y="262"/>
                    </a:cubicBezTo>
                    <a:cubicBezTo>
                      <a:pt x="27" y="246"/>
                      <a:pt x="30" y="222"/>
                      <a:pt x="30" y="191"/>
                    </a:cubicBezTo>
                    <a:cubicBezTo>
                      <a:pt x="31" y="181"/>
                      <a:pt x="31" y="181"/>
                      <a:pt x="31" y="181"/>
                    </a:cubicBezTo>
                    <a:cubicBezTo>
                      <a:pt x="31" y="137"/>
                      <a:pt x="33" y="78"/>
                      <a:pt x="66" y="47"/>
                    </a:cubicBezTo>
                    <a:cubicBezTo>
                      <a:pt x="67" y="46"/>
                      <a:pt x="86" y="25"/>
                      <a:pt x="113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3019295" y="3014023"/>
              <a:ext cx="1780740" cy="17807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382595" y="1713310"/>
            <a:ext cx="7483557" cy="651896"/>
            <a:chOff x="7873195" y="5271384"/>
            <a:chExt cx="7483557" cy="651896"/>
          </a:xfrm>
        </p:grpSpPr>
        <p:sp>
          <p:nvSpPr>
            <p:cNvPr id="25" name="文本框 24"/>
            <p:cNvSpPr txBox="1"/>
            <p:nvPr/>
          </p:nvSpPr>
          <p:spPr>
            <a:xfrm>
              <a:off x="7873196" y="5271384"/>
              <a:ext cx="1783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F0000"/>
                  </a:solidFill>
                </a:rPr>
                <a:t>快速上手新技术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873195" y="5622290"/>
              <a:ext cx="7483557" cy="300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81237" y="4422282"/>
            <a:ext cx="469965" cy="1322155"/>
            <a:chOff x="1651191" y="3254518"/>
            <a:chExt cx="469965" cy="1322155"/>
          </a:xfrm>
          <a:solidFill>
            <a:schemeClr val="accent1"/>
          </a:soli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794001" y="3254518"/>
              <a:ext cx="196947" cy="19694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863539" y="3552271"/>
              <a:ext cx="57404" cy="294953"/>
            </a:xfrm>
            <a:custGeom>
              <a:avLst/>
              <a:gdLst>
                <a:gd name="T0" fmla="*/ 109 w 123"/>
                <a:gd name="T1" fmla="*/ 0 h 632"/>
                <a:gd name="T2" fmla="*/ 0 w 123"/>
                <a:gd name="T3" fmla="*/ 0 h 632"/>
                <a:gd name="T4" fmla="*/ 0 w 123"/>
                <a:gd name="T5" fmla="*/ 570 h 632"/>
                <a:gd name="T6" fmla="*/ 62 w 123"/>
                <a:gd name="T7" fmla="*/ 632 h 632"/>
                <a:gd name="T8" fmla="*/ 123 w 123"/>
                <a:gd name="T9" fmla="*/ 570 h 632"/>
                <a:gd name="T10" fmla="*/ 123 w 123"/>
                <a:gd name="T11" fmla="*/ 0 h 632"/>
                <a:gd name="T12" fmla="*/ 109 w 123"/>
                <a:gd name="T13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632">
                  <a:moveTo>
                    <a:pt x="109" y="0"/>
                  </a:moveTo>
                  <a:lnTo>
                    <a:pt x="0" y="0"/>
                  </a:lnTo>
                  <a:lnTo>
                    <a:pt x="0" y="570"/>
                  </a:lnTo>
                  <a:lnTo>
                    <a:pt x="62" y="632"/>
                  </a:lnTo>
                  <a:lnTo>
                    <a:pt x="123" y="570"/>
                  </a:lnTo>
                  <a:lnTo>
                    <a:pt x="123" y="0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1651191" y="3482267"/>
              <a:ext cx="469965" cy="1094406"/>
            </a:xfrm>
            <a:custGeom>
              <a:avLst/>
              <a:gdLst>
                <a:gd name="T0" fmla="*/ 338 w 425"/>
                <a:gd name="T1" fmla="*/ 11 h 990"/>
                <a:gd name="T2" fmla="*/ 278 w 425"/>
                <a:gd name="T3" fmla="*/ 0 h 990"/>
                <a:gd name="T4" fmla="*/ 219 w 425"/>
                <a:gd name="T5" fmla="*/ 0 h 990"/>
                <a:gd name="T6" fmla="*/ 160 w 425"/>
                <a:gd name="T7" fmla="*/ 0 h 990"/>
                <a:gd name="T8" fmla="*/ 99 w 425"/>
                <a:gd name="T9" fmla="*/ 11 h 990"/>
                <a:gd name="T10" fmla="*/ 14 w 425"/>
                <a:gd name="T11" fmla="*/ 186 h 990"/>
                <a:gd name="T12" fmla="*/ 33 w 425"/>
                <a:gd name="T13" fmla="*/ 476 h 990"/>
                <a:gd name="T14" fmla="*/ 34 w 425"/>
                <a:gd name="T15" fmla="*/ 486 h 990"/>
                <a:gd name="T16" fmla="*/ 92 w 425"/>
                <a:gd name="T17" fmla="*/ 486 h 990"/>
                <a:gd name="T18" fmla="*/ 92 w 425"/>
                <a:gd name="T19" fmla="*/ 975 h 990"/>
                <a:gd name="T20" fmla="*/ 92 w 425"/>
                <a:gd name="T21" fmla="*/ 990 h 990"/>
                <a:gd name="T22" fmla="*/ 190 w 425"/>
                <a:gd name="T23" fmla="*/ 990 h 990"/>
                <a:gd name="T24" fmla="*/ 219 w 425"/>
                <a:gd name="T25" fmla="*/ 672 h 990"/>
                <a:gd name="T26" fmla="*/ 248 w 425"/>
                <a:gd name="T27" fmla="*/ 990 h 990"/>
                <a:gd name="T28" fmla="*/ 346 w 425"/>
                <a:gd name="T29" fmla="*/ 990 h 990"/>
                <a:gd name="T30" fmla="*/ 346 w 425"/>
                <a:gd name="T31" fmla="*/ 486 h 990"/>
                <a:gd name="T32" fmla="*/ 404 w 425"/>
                <a:gd name="T33" fmla="*/ 486 h 990"/>
                <a:gd name="T34" fmla="*/ 424 w 425"/>
                <a:gd name="T35" fmla="*/ 186 h 990"/>
                <a:gd name="T36" fmla="*/ 425 w 425"/>
                <a:gd name="T37" fmla="*/ 166 h 990"/>
                <a:gd name="T38" fmla="*/ 338 w 425"/>
                <a:gd name="T39" fmla="*/ 11 h 990"/>
                <a:gd name="T40" fmla="*/ 403 w 425"/>
                <a:gd name="T41" fmla="*/ 184 h 990"/>
                <a:gd name="T42" fmla="*/ 384 w 425"/>
                <a:gd name="T43" fmla="*/ 465 h 990"/>
                <a:gd name="T44" fmla="*/ 346 w 425"/>
                <a:gd name="T45" fmla="*/ 465 h 990"/>
                <a:gd name="T46" fmla="*/ 346 w 425"/>
                <a:gd name="T47" fmla="*/ 437 h 990"/>
                <a:gd name="T48" fmla="*/ 346 w 425"/>
                <a:gd name="T49" fmla="*/ 426 h 990"/>
                <a:gd name="T50" fmla="*/ 346 w 425"/>
                <a:gd name="T51" fmla="*/ 146 h 990"/>
                <a:gd name="T52" fmla="*/ 324 w 425"/>
                <a:gd name="T53" fmla="*/ 146 h 990"/>
                <a:gd name="T54" fmla="*/ 324 w 425"/>
                <a:gd name="T55" fmla="*/ 426 h 990"/>
                <a:gd name="T56" fmla="*/ 114 w 425"/>
                <a:gd name="T57" fmla="*/ 426 h 990"/>
                <a:gd name="T58" fmla="*/ 114 w 425"/>
                <a:gd name="T59" fmla="*/ 146 h 990"/>
                <a:gd name="T60" fmla="*/ 92 w 425"/>
                <a:gd name="T61" fmla="*/ 146 h 990"/>
                <a:gd name="T62" fmla="*/ 92 w 425"/>
                <a:gd name="T63" fmla="*/ 433 h 990"/>
                <a:gd name="T64" fmla="*/ 92 w 425"/>
                <a:gd name="T65" fmla="*/ 465 h 990"/>
                <a:gd name="T66" fmla="*/ 54 w 425"/>
                <a:gd name="T67" fmla="*/ 465 h 990"/>
                <a:gd name="T68" fmla="*/ 35 w 425"/>
                <a:gd name="T69" fmla="*/ 184 h 990"/>
                <a:gd name="T70" fmla="*/ 34 w 425"/>
                <a:gd name="T71" fmla="*/ 168 h 990"/>
                <a:gd name="T72" fmla="*/ 107 w 425"/>
                <a:gd name="T73" fmla="*/ 31 h 990"/>
                <a:gd name="T74" fmla="*/ 160 w 425"/>
                <a:gd name="T75" fmla="*/ 22 h 990"/>
                <a:gd name="T76" fmla="*/ 278 w 425"/>
                <a:gd name="T77" fmla="*/ 22 h 990"/>
                <a:gd name="T78" fmla="*/ 331 w 425"/>
                <a:gd name="T79" fmla="*/ 31 h 990"/>
                <a:gd name="T80" fmla="*/ 403 w 425"/>
                <a:gd name="T81" fmla="*/ 168 h 990"/>
                <a:gd name="T82" fmla="*/ 403 w 425"/>
                <a:gd name="T83" fmla="*/ 184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5" h="990">
                  <a:moveTo>
                    <a:pt x="338" y="11"/>
                  </a:moveTo>
                  <a:cubicBezTo>
                    <a:pt x="321" y="4"/>
                    <a:pt x="300" y="0"/>
                    <a:pt x="27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37" y="0"/>
                    <a:pt x="117" y="4"/>
                    <a:pt x="99" y="11"/>
                  </a:cubicBezTo>
                  <a:cubicBezTo>
                    <a:pt x="0" y="50"/>
                    <a:pt x="13" y="181"/>
                    <a:pt x="14" y="186"/>
                  </a:cubicBezTo>
                  <a:cubicBezTo>
                    <a:pt x="14" y="186"/>
                    <a:pt x="33" y="476"/>
                    <a:pt x="33" y="476"/>
                  </a:cubicBezTo>
                  <a:cubicBezTo>
                    <a:pt x="34" y="486"/>
                    <a:pt x="34" y="486"/>
                    <a:pt x="34" y="486"/>
                  </a:cubicBezTo>
                  <a:cubicBezTo>
                    <a:pt x="34" y="486"/>
                    <a:pt x="78" y="486"/>
                    <a:pt x="92" y="486"/>
                  </a:cubicBezTo>
                  <a:cubicBezTo>
                    <a:pt x="92" y="505"/>
                    <a:pt x="92" y="896"/>
                    <a:pt x="92" y="975"/>
                  </a:cubicBezTo>
                  <a:cubicBezTo>
                    <a:pt x="92" y="990"/>
                    <a:pt x="92" y="990"/>
                    <a:pt x="92" y="990"/>
                  </a:cubicBezTo>
                  <a:cubicBezTo>
                    <a:pt x="190" y="990"/>
                    <a:pt x="190" y="990"/>
                    <a:pt x="190" y="990"/>
                  </a:cubicBezTo>
                  <a:cubicBezTo>
                    <a:pt x="190" y="990"/>
                    <a:pt x="208" y="795"/>
                    <a:pt x="219" y="672"/>
                  </a:cubicBezTo>
                  <a:cubicBezTo>
                    <a:pt x="230" y="795"/>
                    <a:pt x="248" y="990"/>
                    <a:pt x="248" y="990"/>
                  </a:cubicBezTo>
                  <a:cubicBezTo>
                    <a:pt x="346" y="990"/>
                    <a:pt x="346" y="990"/>
                    <a:pt x="346" y="990"/>
                  </a:cubicBezTo>
                  <a:cubicBezTo>
                    <a:pt x="346" y="486"/>
                    <a:pt x="346" y="486"/>
                    <a:pt x="346" y="486"/>
                  </a:cubicBezTo>
                  <a:cubicBezTo>
                    <a:pt x="360" y="486"/>
                    <a:pt x="404" y="486"/>
                    <a:pt x="404" y="486"/>
                  </a:cubicBezTo>
                  <a:cubicBezTo>
                    <a:pt x="424" y="186"/>
                    <a:pt x="424" y="186"/>
                    <a:pt x="424" y="186"/>
                  </a:cubicBezTo>
                  <a:cubicBezTo>
                    <a:pt x="424" y="185"/>
                    <a:pt x="425" y="177"/>
                    <a:pt x="425" y="166"/>
                  </a:cubicBezTo>
                  <a:cubicBezTo>
                    <a:pt x="425" y="127"/>
                    <a:pt x="416" y="41"/>
                    <a:pt x="338" y="11"/>
                  </a:cubicBezTo>
                  <a:close/>
                  <a:moveTo>
                    <a:pt x="403" y="184"/>
                  </a:moveTo>
                  <a:cubicBezTo>
                    <a:pt x="403" y="184"/>
                    <a:pt x="387" y="414"/>
                    <a:pt x="384" y="465"/>
                  </a:cubicBezTo>
                  <a:cubicBezTo>
                    <a:pt x="376" y="465"/>
                    <a:pt x="360" y="465"/>
                    <a:pt x="346" y="465"/>
                  </a:cubicBezTo>
                  <a:cubicBezTo>
                    <a:pt x="346" y="437"/>
                    <a:pt x="346" y="437"/>
                    <a:pt x="346" y="437"/>
                  </a:cubicBezTo>
                  <a:cubicBezTo>
                    <a:pt x="346" y="426"/>
                    <a:pt x="346" y="426"/>
                    <a:pt x="346" y="426"/>
                  </a:cubicBezTo>
                  <a:cubicBezTo>
                    <a:pt x="346" y="146"/>
                    <a:pt x="346" y="146"/>
                    <a:pt x="346" y="146"/>
                  </a:cubicBezTo>
                  <a:cubicBezTo>
                    <a:pt x="324" y="146"/>
                    <a:pt x="324" y="146"/>
                    <a:pt x="324" y="146"/>
                  </a:cubicBezTo>
                  <a:cubicBezTo>
                    <a:pt x="324" y="426"/>
                    <a:pt x="324" y="426"/>
                    <a:pt x="324" y="426"/>
                  </a:cubicBezTo>
                  <a:cubicBezTo>
                    <a:pt x="114" y="426"/>
                    <a:pt x="114" y="426"/>
                    <a:pt x="114" y="426"/>
                  </a:cubicBezTo>
                  <a:cubicBezTo>
                    <a:pt x="114" y="146"/>
                    <a:pt x="114" y="146"/>
                    <a:pt x="114" y="146"/>
                  </a:cubicBezTo>
                  <a:cubicBezTo>
                    <a:pt x="92" y="146"/>
                    <a:pt x="92" y="146"/>
                    <a:pt x="92" y="146"/>
                  </a:cubicBezTo>
                  <a:cubicBezTo>
                    <a:pt x="92" y="433"/>
                    <a:pt x="92" y="433"/>
                    <a:pt x="92" y="433"/>
                  </a:cubicBezTo>
                  <a:cubicBezTo>
                    <a:pt x="92" y="465"/>
                    <a:pt x="92" y="465"/>
                    <a:pt x="92" y="465"/>
                  </a:cubicBezTo>
                  <a:cubicBezTo>
                    <a:pt x="78" y="465"/>
                    <a:pt x="61" y="465"/>
                    <a:pt x="54" y="465"/>
                  </a:cubicBezTo>
                  <a:cubicBezTo>
                    <a:pt x="53" y="446"/>
                    <a:pt x="35" y="184"/>
                    <a:pt x="35" y="184"/>
                  </a:cubicBezTo>
                  <a:cubicBezTo>
                    <a:pt x="35" y="184"/>
                    <a:pt x="34" y="178"/>
                    <a:pt x="34" y="168"/>
                  </a:cubicBezTo>
                  <a:cubicBezTo>
                    <a:pt x="34" y="134"/>
                    <a:pt x="42" y="56"/>
                    <a:pt x="107" y="31"/>
                  </a:cubicBezTo>
                  <a:cubicBezTo>
                    <a:pt x="122" y="25"/>
                    <a:pt x="140" y="22"/>
                    <a:pt x="160" y="22"/>
                  </a:cubicBezTo>
                  <a:cubicBezTo>
                    <a:pt x="278" y="22"/>
                    <a:pt x="278" y="22"/>
                    <a:pt x="278" y="22"/>
                  </a:cubicBezTo>
                  <a:cubicBezTo>
                    <a:pt x="298" y="22"/>
                    <a:pt x="315" y="25"/>
                    <a:pt x="331" y="31"/>
                  </a:cubicBezTo>
                  <a:cubicBezTo>
                    <a:pt x="396" y="57"/>
                    <a:pt x="403" y="134"/>
                    <a:pt x="403" y="168"/>
                  </a:cubicBezTo>
                  <a:cubicBezTo>
                    <a:pt x="403" y="178"/>
                    <a:pt x="403" y="184"/>
                    <a:pt x="403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1325849" y="4192989"/>
            <a:ext cx="1780740" cy="17807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382596" y="4422575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00B0F0"/>
                </a:solidFill>
              </a:rPr>
              <a:t>容器化的代码仓库提升开发效率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谈谈</a:t>
            </a:r>
            <a:r>
              <a:rPr lang="en-US" altLang="zh-CN" dirty="0"/>
              <a:t>Docker-CICD和DevOps</a:t>
            </a:r>
            <a:endParaRPr lang="en-US" altLang="zh-CN" dirty="0"/>
          </a:p>
        </p:txBody>
      </p:sp>
      <p:pic>
        <p:nvPicPr>
          <p:cNvPr id="4" name="图片 3" descr="CICD和DevO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0" y="1180465"/>
            <a:ext cx="7383145" cy="5242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71768" y="2563956"/>
            <a:ext cx="3595033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1"/>
                </a:solidFill>
                <a:sym typeface="+mn-ea"/>
              </a:rPr>
              <a:t>Docker</a:t>
            </a:r>
            <a:r>
              <a:rPr lang="zh-CN" altLang="en-US" sz="3600" b="1" dirty="0">
                <a:solidFill>
                  <a:schemeClr val="accent1"/>
                </a:solidFill>
                <a:sym typeface="+mn-ea"/>
              </a:rPr>
              <a:t>简介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78893" y="4322804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451873" y="4290320"/>
            <a:ext cx="1801495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什么是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Docker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78893" y="510780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53446" y="5075317"/>
            <a:ext cx="2309495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为什么使用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Docker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31499" y="2253399"/>
            <a:ext cx="1258722" cy="1278656"/>
            <a:chOff x="3329813" y="2253399"/>
            <a:chExt cx="1258722" cy="1278656"/>
          </a:xfrm>
        </p:grpSpPr>
        <p:grpSp>
          <p:nvGrpSpPr>
            <p:cNvPr id="23" name="组合 22"/>
            <p:cNvGrpSpPr/>
            <p:nvPr/>
          </p:nvGrpSpPr>
          <p:grpSpPr>
            <a:xfrm>
              <a:off x="3329813" y="2253399"/>
              <a:ext cx="1258722" cy="1278656"/>
              <a:chOff x="1213154" y="1832278"/>
              <a:chExt cx="3193441" cy="319344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213154" y="1832278"/>
                <a:ext cx="3193441" cy="3193440"/>
              </a:xfrm>
              <a:prstGeom prst="ellipse">
                <a:avLst/>
              </a:prstGeom>
              <a:solidFill>
                <a:schemeClr val="accent1"/>
              </a:solidFill>
              <a:ln w="15875">
                <a:noFill/>
              </a:ln>
              <a:effectLst>
                <a:outerShdw blurRad="2413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419221" y="2038347"/>
                <a:ext cx="2781300" cy="2781298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bg1"/>
                  </a:gs>
                  <a:gs pos="3200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52400" dist="63500" dir="5400000" sx="104000" sy="104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617268" y="2563915"/>
              <a:ext cx="6559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Docker</a:t>
            </a:r>
            <a:endParaRPr lang="en-US" altLang="zh-CN" dirty="0"/>
          </a:p>
        </p:txBody>
      </p:sp>
      <p:sp>
        <p:nvSpPr>
          <p:cNvPr id="7" name="Oval 32"/>
          <p:cNvSpPr/>
          <p:nvPr/>
        </p:nvSpPr>
        <p:spPr>
          <a:xfrm>
            <a:off x="641955" y="1655827"/>
            <a:ext cx="4159576" cy="41595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63876" y="2029194"/>
            <a:ext cx="2961907" cy="3302960"/>
            <a:chOff x="1174671" y="2061579"/>
            <a:chExt cx="2961907" cy="3302960"/>
          </a:xfrm>
        </p:grpSpPr>
        <p:sp>
          <p:nvSpPr>
            <p:cNvPr id="19" name="Freeform 3264"/>
            <p:cNvSpPr/>
            <p:nvPr/>
          </p:nvSpPr>
          <p:spPr bwMode="auto">
            <a:xfrm>
              <a:off x="2258168" y="3932120"/>
              <a:ext cx="1327480" cy="587659"/>
            </a:xfrm>
            <a:custGeom>
              <a:avLst/>
              <a:gdLst/>
              <a:ahLst/>
              <a:cxnLst>
                <a:cxn ang="0">
                  <a:pos x="4" y="448"/>
                </a:cxn>
                <a:cxn ang="0">
                  <a:pos x="1012" y="6"/>
                </a:cxn>
                <a:cxn ang="0">
                  <a:pos x="1009" y="0"/>
                </a:cxn>
                <a:cxn ang="0">
                  <a:pos x="0" y="441"/>
                </a:cxn>
                <a:cxn ang="0">
                  <a:pos x="4" y="448"/>
                </a:cxn>
              </a:cxnLst>
              <a:rect l="0" t="0" r="r" b="b"/>
              <a:pathLst>
                <a:path w="1012" h="448">
                  <a:moveTo>
                    <a:pt x="4" y="448"/>
                  </a:moveTo>
                  <a:lnTo>
                    <a:pt x="1012" y="6"/>
                  </a:lnTo>
                  <a:lnTo>
                    <a:pt x="1009" y="0"/>
                  </a:lnTo>
                  <a:lnTo>
                    <a:pt x="0" y="441"/>
                  </a:lnTo>
                  <a:lnTo>
                    <a:pt x="4" y="4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3265"/>
            <p:cNvSpPr/>
            <p:nvPr/>
          </p:nvSpPr>
          <p:spPr bwMode="auto">
            <a:xfrm>
              <a:off x="2258168" y="3932120"/>
              <a:ext cx="1327480" cy="587659"/>
            </a:xfrm>
            <a:custGeom>
              <a:avLst/>
              <a:gdLst/>
              <a:ahLst/>
              <a:cxnLst>
                <a:cxn ang="0">
                  <a:pos x="4" y="448"/>
                </a:cxn>
                <a:cxn ang="0">
                  <a:pos x="1012" y="6"/>
                </a:cxn>
                <a:cxn ang="0">
                  <a:pos x="1009" y="0"/>
                </a:cxn>
                <a:cxn ang="0">
                  <a:pos x="0" y="441"/>
                </a:cxn>
                <a:cxn ang="0">
                  <a:pos x="4" y="448"/>
                </a:cxn>
              </a:cxnLst>
              <a:rect l="0" t="0" r="r" b="b"/>
              <a:pathLst>
                <a:path w="1012" h="448">
                  <a:moveTo>
                    <a:pt x="4" y="448"/>
                  </a:moveTo>
                  <a:lnTo>
                    <a:pt x="1012" y="6"/>
                  </a:lnTo>
                  <a:lnTo>
                    <a:pt x="1009" y="0"/>
                  </a:lnTo>
                  <a:lnTo>
                    <a:pt x="0" y="441"/>
                  </a:lnTo>
                  <a:lnTo>
                    <a:pt x="4" y="448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3266"/>
            <p:cNvSpPr/>
            <p:nvPr/>
          </p:nvSpPr>
          <p:spPr bwMode="auto">
            <a:xfrm>
              <a:off x="2310638" y="4058047"/>
              <a:ext cx="1324857" cy="587659"/>
            </a:xfrm>
            <a:custGeom>
              <a:avLst/>
              <a:gdLst/>
              <a:ahLst/>
              <a:cxnLst>
                <a:cxn ang="0">
                  <a:pos x="4" y="446"/>
                </a:cxn>
                <a:cxn ang="0">
                  <a:pos x="1012" y="6"/>
                </a:cxn>
                <a:cxn ang="0">
                  <a:pos x="1010" y="0"/>
                </a:cxn>
                <a:cxn ang="0">
                  <a:pos x="0" y="441"/>
                </a:cxn>
                <a:cxn ang="0">
                  <a:pos x="4" y="446"/>
                </a:cxn>
              </a:cxnLst>
              <a:rect l="0" t="0" r="r" b="b"/>
              <a:pathLst>
                <a:path w="1012" h="446">
                  <a:moveTo>
                    <a:pt x="4" y="446"/>
                  </a:moveTo>
                  <a:lnTo>
                    <a:pt x="1012" y="6"/>
                  </a:lnTo>
                  <a:lnTo>
                    <a:pt x="1010" y="0"/>
                  </a:lnTo>
                  <a:lnTo>
                    <a:pt x="0" y="441"/>
                  </a:lnTo>
                  <a:lnTo>
                    <a:pt x="4" y="4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3267"/>
            <p:cNvSpPr/>
            <p:nvPr/>
          </p:nvSpPr>
          <p:spPr bwMode="auto">
            <a:xfrm>
              <a:off x="2310638" y="4058047"/>
              <a:ext cx="1324857" cy="587659"/>
            </a:xfrm>
            <a:custGeom>
              <a:avLst/>
              <a:gdLst/>
              <a:ahLst/>
              <a:cxnLst>
                <a:cxn ang="0">
                  <a:pos x="4" y="446"/>
                </a:cxn>
                <a:cxn ang="0">
                  <a:pos x="1012" y="6"/>
                </a:cxn>
                <a:cxn ang="0">
                  <a:pos x="1010" y="0"/>
                </a:cxn>
                <a:cxn ang="0">
                  <a:pos x="0" y="441"/>
                </a:cxn>
                <a:cxn ang="0">
                  <a:pos x="4" y="446"/>
                </a:cxn>
              </a:cxnLst>
              <a:rect l="0" t="0" r="r" b="b"/>
              <a:pathLst>
                <a:path w="1012" h="446">
                  <a:moveTo>
                    <a:pt x="4" y="446"/>
                  </a:moveTo>
                  <a:lnTo>
                    <a:pt x="1012" y="6"/>
                  </a:lnTo>
                  <a:lnTo>
                    <a:pt x="1010" y="0"/>
                  </a:lnTo>
                  <a:lnTo>
                    <a:pt x="0" y="441"/>
                  </a:lnTo>
                  <a:lnTo>
                    <a:pt x="4" y="446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3268"/>
            <p:cNvSpPr/>
            <p:nvPr/>
          </p:nvSpPr>
          <p:spPr bwMode="auto">
            <a:xfrm>
              <a:off x="2357860" y="4181349"/>
              <a:ext cx="1327480" cy="585036"/>
            </a:xfrm>
            <a:custGeom>
              <a:avLst/>
              <a:gdLst/>
              <a:ahLst/>
              <a:cxnLst>
                <a:cxn ang="0">
                  <a:pos x="3" y="446"/>
                </a:cxn>
                <a:cxn ang="0">
                  <a:pos x="1011" y="5"/>
                </a:cxn>
                <a:cxn ang="0">
                  <a:pos x="1010" y="0"/>
                </a:cxn>
                <a:cxn ang="0">
                  <a:pos x="0" y="439"/>
                </a:cxn>
                <a:cxn ang="0">
                  <a:pos x="3" y="446"/>
                </a:cxn>
              </a:cxnLst>
              <a:rect l="0" t="0" r="r" b="b"/>
              <a:pathLst>
                <a:path w="1011" h="446">
                  <a:moveTo>
                    <a:pt x="3" y="446"/>
                  </a:moveTo>
                  <a:lnTo>
                    <a:pt x="1011" y="5"/>
                  </a:lnTo>
                  <a:lnTo>
                    <a:pt x="1010" y="0"/>
                  </a:lnTo>
                  <a:lnTo>
                    <a:pt x="0" y="439"/>
                  </a:lnTo>
                  <a:lnTo>
                    <a:pt x="3" y="4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3269"/>
            <p:cNvSpPr/>
            <p:nvPr/>
          </p:nvSpPr>
          <p:spPr bwMode="auto">
            <a:xfrm>
              <a:off x="2357860" y="4181349"/>
              <a:ext cx="1327480" cy="585036"/>
            </a:xfrm>
            <a:custGeom>
              <a:avLst/>
              <a:gdLst/>
              <a:ahLst/>
              <a:cxnLst>
                <a:cxn ang="0">
                  <a:pos x="3" y="446"/>
                </a:cxn>
                <a:cxn ang="0">
                  <a:pos x="1011" y="5"/>
                </a:cxn>
                <a:cxn ang="0">
                  <a:pos x="1010" y="0"/>
                </a:cxn>
                <a:cxn ang="0">
                  <a:pos x="0" y="439"/>
                </a:cxn>
                <a:cxn ang="0">
                  <a:pos x="3" y="446"/>
                </a:cxn>
              </a:cxnLst>
              <a:rect l="0" t="0" r="r" b="b"/>
              <a:pathLst>
                <a:path w="1011" h="446">
                  <a:moveTo>
                    <a:pt x="3" y="446"/>
                  </a:moveTo>
                  <a:lnTo>
                    <a:pt x="1011" y="5"/>
                  </a:lnTo>
                  <a:lnTo>
                    <a:pt x="1010" y="0"/>
                  </a:lnTo>
                  <a:lnTo>
                    <a:pt x="0" y="439"/>
                  </a:lnTo>
                  <a:lnTo>
                    <a:pt x="3" y="446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3273"/>
            <p:cNvSpPr>
              <a:spLocks noEditPoints="1"/>
            </p:cNvSpPr>
            <p:nvPr/>
          </p:nvSpPr>
          <p:spPr bwMode="auto">
            <a:xfrm>
              <a:off x="1174671" y="2061579"/>
              <a:ext cx="1854799" cy="3302960"/>
            </a:xfrm>
            <a:custGeom>
              <a:avLst/>
              <a:gdLst/>
              <a:ahLst/>
              <a:cxnLst>
                <a:cxn ang="0">
                  <a:pos x="617" y="241"/>
                </a:cxn>
                <a:cxn ang="0">
                  <a:pos x="617" y="241"/>
                </a:cxn>
                <a:cxn ang="0">
                  <a:pos x="605" y="241"/>
                </a:cxn>
                <a:cxn ang="0">
                  <a:pos x="591" y="235"/>
                </a:cxn>
                <a:cxn ang="0">
                  <a:pos x="583" y="223"/>
                </a:cxn>
                <a:cxn ang="0">
                  <a:pos x="581" y="217"/>
                </a:cxn>
                <a:cxn ang="0">
                  <a:pos x="583" y="202"/>
                </a:cxn>
                <a:cxn ang="0">
                  <a:pos x="586" y="196"/>
                </a:cxn>
                <a:cxn ang="0">
                  <a:pos x="596" y="181"/>
                </a:cxn>
                <a:cxn ang="0">
                  <a:pos x="602" y="178"/>
                </a:cxn>
                <a:cxn ang="0">
                  <a:pos x="612" y="171"/>
                </a:cxn>
                <a:cxn ang="0">
                  <a:pos x="630" y="166"/>
                </a:cxn>
                <a:cxn ang="0">
                  <a:pos x="635" y="166"/>
                </a:cxn>
                <a:cxn ang="0">
                  <a:pos x="648" y="168"/>
                </a:cxn>
                <a:cxn ang="0">
                  <a:pos x="654" y="171"/>
                </a:cxn>
                <a:cxn ang="0">
                  <a:pos x="666" y="179"/>
                </a:cxn>
                <a:cxn ang="0">
                  <a:pos x="669" y="186"/>
                </a:cxn>
                <a:cxn ang="0">
                  <a:pos x="671" y="199"/>
                </a:cxn>
                <a:cxn ang="0">
                  <a:pos x="667" y="214"/>
                </a:cxn>
                <a:cxn ang="0">
                  <a:pos x="659" y="223"/>
                </a:cxn>
                <a:cxn ang="0">
                  <a:pos x="658" y="225"/>
                </a:cxn>
                <a:cxn ang="0">
                  <a:pos x="656" y="228"/>
                </a:cxn>
                <a:cxn ang="0">
                  <a:pos x="658" y="235"/>
                </a:cxn>
                <a:cxn ang="0">
                  <a:pos x="646" y="310"/>
                </a:cxn>
                <a:cxn ang="0">
                  <a:pos x="627" y="249"/>
                </a:cxn>
                <a:cxn ang="0">
                  <a:pos x="623" y="243"/>
                </a:cxn>
                <a:cxn ang="0">
                  <a:pos x="618" y="241"/>
                </a:cxn>
                <a:cxn ang="0">
                  <a:pos x="618" y="241"/>
                </a:cxn>
                <a:cxn ang="0">
                  <a:pos x="617" y="241"/>
                </a:cxn>
                <a:cxn ang="0">
                  <a:pos x="804" y="261"/>
                </a:cxn>
                <a:cxn ang="0">
                  <a:pos x="697" y="287"/>
                </a:cxn>
                <a:cxn ang="0">
                  <a:pos x="666" y="233"/>
                </a:cxn>
                <a:cxn ang="0">
                  <a:pos x="664" y="230"/>
                </a:cxn>
                <a:cxn ang="0">
                  <a:pos x="666" y="228"/>
                </a:cxn>
                <a:cxn ang="0">
                  <a:pos x="679" y="207"/>
                </a:cxn>
                <a:cxn ang="0">
                  <a:pos x="679" y="189"/>
                </a:cxn>
                <a:cxn ang="0">
                  <a:pos x="677" y="183"/>
                </a:cxn>
                <a:cxn ang="0">
                  <a:pos x="669" y="173"/>
                </a:cxn>
                <a:cxn ang="0">
                  <a:pos x="648" y="160"/>
                </a:cxn>
                <a:cxn ang="0">
                  <a:pos x="635" y="158"/>
                </a:cxn>
                <a:cxn ang="0">
                  <a:pos x="620" y="161"/>
                </a:cxn>
                <a:cxn ang="0">
                  <a:pos x="609" y="165"/>
                </a:cxn>
                <a:cxn ang="0">
                  <a:pos x="597" y="171"/>
                </a:cxn>
                <a:cxn ang="0">
                  <a:pos x="584" y="183"/>
                </a:cxn>
                <a:cxn ang="0">
                  <a:pos x="576" y="196"/>
                </a:cxn>
                <a:cxn ang="0">
                  <a:pos x="573" y="210"/>
                </a:cxn>
                <a:cxn ang="0">
                  <a:pos x="576" y="227"/>
                </a:cxn>
                <a:cxn ang="0">
                  <a:pos x="579" y="232"/>
                </a:cxn>
                <a:cxn ang="0">
                  <a:pos x="592" y="243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8" y="249"/>
                </a:cxn>
                <a:cxn ang="0">
                  <a:pos x="638" y="313"/>
                </a:cxn>
                <a:cxn ang="0">
                  <a:pos x="544" y="373"/>
                </a:cxn>
                <a:cxn ang="0">
                  <a:pos x="825" y="2518"/>
                </a:cxn>
                <a:cxn ang="0">
                  <a:pos x="22" y="608"/>
                </a:cxn>
                <a:cxn ang="0">
                  <a:pos x="1408" y="0"/>
                </a:cxn>
              </a:cxnLst>
              <a:rect l="0" t="0" r="r" b="b"/>
              <a:pathLst>
                <a:path w="1413" h="2518">
                  <a:moveTo>
                    <a:pt x="617" y="241"/>
                  </a:moveTo>
                  <a:lnTo>
                    <a:pt x="617" y="241"/>
                  </a:lnTo>
                  <a:lnTo>
                    <a:pt x="617" y="241"/>
                  </a:lnTo>
                  <a:lnTo>
                    <a:pt x="617" y="241"/>
                  </a:lnTo>
                  <a:lnTo>
                    <a:pt x="605" y="241"/>
                  </a:lnTo>
                  <a:lnTo>
                    <a:pt x="605" y="241"/>
                  </a:lnTo>
                  <a:lnTo>
                    <a:pt x="597" y="238"/>
                  </a:lnTo>
                  <a:lnTo>
                    <a:pt x="591" y="235"/>
                  </a:lnTo>
                  <a:lnTo>
                    <a:pt x="586" y="228"/>
                  </a:lnTo>
                  <a:lnTo>
                    <a:pt x="583" y="223"/>
                  </a:lnTo>
                  <a:lnTo>
                    <a:pt x="583" y="223"/>
                  </a:lnTo>
                  <a:lnTo>
                    <a:pt x="581" y="217"/>
                  </a:lnTo>
                  <a:lnTo>
                    <a:pt x="581" y="209"/>
                  </a:lnTo>
                  <a:lnTo>
                    <a:pt x="583" y="202"/>
                  </a:lnTo>
                  <a:lnTo>
                    <a:pt x="586" y="196"/>
                  </a:lnTo>
                  <a:lnTo>
                    <a:pt x="586" y="196"/>
                  </a:lnTo>
                  <a:lnTo>
                    <a:pt x="589" y="188"/>
                  </a:lnTo>
                  <a:lnTo>
                    <a:pt x="596" y="181"/>
                  </a:lnTo>
                  <a:lnTo>
                    <a:pt x="596" y="181"/>
                  </a:lnTo>
                  <a:lnTo>
                    <a:pt x="602" y="178"/>
                  </a:lnTo>
                  <a:lnTo>
                    <a:pt x="612" y="171"/>
                  </a:lnTo>
                  <a:lnTo>
                    <a:pt x="612" y="171"/>
                  </a:lnTo>
                  <a:lnTo>
                    <a:pt x="623" y="168"/>
                  </a:lnTo>
                  <a:lnTo>
                    <a:pt x="630" y="166"/>
                  </a:lnTo>
                  <a:lnTo>
                    <a:pt x="630" y="166"/>
                  </a:lnTo>
                  <a:lnTo>
                    <a:pt x="635" y="166"/>
                  </a:lnTo>
                  <a:lnTo>
                    <a:pt x="635" y="166"/>
                  </a:lnTo>
                  <a:lnTo>
                    <a:pt x="648" y="168"/>
                  </a:lnTo>
                  <a:lnTo>
                    <a:pt x="648" y="168"/>
                  </a:lnTo>
                  <a:lnTo>
                    <a:pt x="654" y="171"/>
                  </a:lnTo>
                  <a:lnTo>
                    <a:pt x="661" y="175"/>
                  </a:lnTo>
                  <a:lnTo>
                    <a:pt x="666" y="179"/>
                  </a:lnTo>
                  <a:lnTo>
                    <a:pt x="669" y="186"/>
                  </a:lnTo>
                  <a:lnTo>
                    <a:pt x="669" y="186"/>
                  </a:lnTo>
                  <a:lnTo>
                    <a:pt x="671" y="192"/>
                  </a:lnTo>
                  <a:lnTo>
                    <a:pt x="671" y="199"/>
                  </a:lnTo>
                  <a:lnTo>
                    <a:pt x="671" y="207"/>
                  </a:lnTo>
                  <a:lnTo>
                    <a:pt x="667" y="214"/>
                  </a:lnTo>
                  <a:lnTo>
                    <a:pt x="667" y="214"/>
                  </a:lnTo>
                  <a:lnTo>
                    <a:pt x="659" y="223"/>
                  </a:lnTo>
                  <a:lnTo>
                    <a:pt x="659" y="223"/>
                  </a:lnTo>
                  <a:lnTo>
                    <a:pt x="658" y="225"/>
                  </a:lnTo>
                  <a:lnTo>
                    <a:pt x="656" y="228"/>
                  </a:lnTo>
                  <a:lnTo>
                    <a:pt x="656" y="228"/>
                  </a:lnTo>
                  <a:lnTo>
                    <a:pt x="658" y="233"/>
                  </a:lnTo>
                  <a:lnTo>
                    <a:pt x="658" y="235"/>
                  </a:lnTo>
                  <a:lnTo>
                    <a:pt x="689" y="290"/>
                  </a:lnTo>
                  <a:lnTo>
                    <a:pt x="646" y="310"/>
                  </a:lnTo>
                  <a:lnTo>
                    <a:pt x="627" y="249"/>
                  </a:lnTo>
                  <a:lnTo>
                    <a:pt x="627" y="249"/>
                  </a:lnTo>
                  <a:lnTo>
                    <a:pt x="627" y="246"/>
                  </a:lnTo>
                  <a:lnTo>
                    <a:pt x="623" y="243"/>
                  </a:lnTo>
                  <a:lnTo>
                    <a:pt x="623" y="243"/>
                  </a:lnTo>
                  <a:lnTo>
                    <a:pt x="618" y="241"/>
                  </a:lnTo>
                  <a:lnTo>
                    <a:pt x="618" y="241"/>
                  </a:lnTo>
                  <a:lnTo>
                    <a:pt x="618" y="241"/>
                  </a:lnTo>
                  <a:lnTo>
                    <a:pt x="618" y="241"/>
                  </a:lnTo>
                  <a:lnTo>
                    <a:pt x="617" y="241"/>
                  </a:lnTo>
                  <a:close/>
                  <a:moveTo>
                    <a:pt x="1408" y="0"/>
                  </a:moveTo>
                  <a:lnTo>
                    <a:pt x="804" y="261"/>
                  </a:lnTo>
                  <a:lnTo>
                    <a:pt x="796" y="245"/>
                  </a:lnTo>
                  <a:lnTo>
                    <a:pt x="697" y="287"/>
                  </a:lnTo>
                  <a:lnTo>
                    <a:pt x="666" y="233"/>
                  </a:lnTo>
                  <a:lnTo>
                    <a:pt x="666" y="233"/>
                  </a:lnTo>
                  <a:lnTo>
                    <a:pt x="664" y="230"/>
                  </a:lnTo>
                  <a:lnTo>
                    <a:pt x="664" y="230"/>
                  </a:lnTo>
                  <a:lnTo>
                    <a:pt x="666" y="228"/>
                  </a:lnTo>
                  <a:lnTo>
                    <a:pt x="666" y="228"/>
                  </a:lnTo>
                  <a:lnTo>
                    <a:pt x="674" y="218"/>
                  </a:lnTo>
                  <a:lnTo>
                    <a:pt x="679" y="207"/>
                  </a:lnTo>
                  <a:lnTo>
                    <a:pt x="679" y="194"/>
                  </a:lnTo>
                  <a:lnTo>
                    <a:pt x="679" y="189"/>
                  </a:lnTo>
                  <a:lnTo>
                    <a:pt x="677" y="183"/>
                  </a:lnTo>
                  <a:lnTo>
                    <a:pt x="677" y="183"/>
                  </a:lnTo>
                  <a:lnTo>
                    <a:pt x="674" y="178"/>
                  </a:lnTo>
                  <a:lnTo>
                    <a:pt x="669" y="173"/>
                  </a:lnTo>
                  <a:lnTo>
                    <a:pt x="661" y="165"/>
                  </a:lnTo>
                  <a:lnTo>
                    <a:pt x="648" y="160"/>
                  </a:lnTo>
                  <a:lnTo>
                    <a:pt x="635" y="158"/>
                  </a:lnTo>
                  <a:lnTo>
                    <a:pt x="635" y="158"/>
                  </a:lnTo>
                  <a:lnTo>
                    <a:pt x="620" y="161"/>
                  </a:lnTo>
                  <a:lnTo>
                    <a:pt x="620" y="161"/>
                  </a:lnTo>
                  <a:lnTo>
                    <a:pt x="609" y="165"/>
                  </a:lnTo>
                  <a:lnTo>
                    <a:pt x="609" y="165"/>
                  </a:lnTo>
                  <a:lnTo>
                    <a:pt x="597" y="171"/>
                  </a:lnTo>
                  <a:lnTo>
                    <a:pt x="597" y="171"/>
                  </a:lnTo>
                  <a:lnTo>
                    <a:pt x="591" y="176"/>
                  </a:lnTo>
                  <a:lnTo>
                    <a:pt x="584" y="183"/>
                  </a:lnTo>
                  <a:lnTo>
                    <a:pt x="579" y="189"/>
                  </a:lnTo>
                  <a:lnTo>
                    <a:pt x="576" y="196"/>
                  </a:lnTo>
                  <a:lnTo>
                    <a:pt x="575" y="204"/>
                  </a:lnTo>
                  <a:lnTo>
                    <a:pt x="573" y="210"/>
                  </a:lnTo>
                  <a:lnTo>
                    <a:pt x="573" y="218"/>
                  </a:lnTo>
                  <a:lnTo>
                    <a:pt x="576" y="227"/>
                  </a:lnTo>
                  <a:lnTo>
                    <a:pt x="576" y="227"/>
                  </a:lnTo>
                  <a:lnTo>
                    <a:pt x="579" y="232"/>
                  </a:lnTo>
                  <a:lnTo>
                    <a:pt x="583" y="236"/>
                  </a:lnTo>
                  <a:lnTo>
                    <a:pt x="592" y="243"/>
                  </a:lnTo>
                  <a:lnTo>
                    <a:pt x="604" y="248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8" y="249"/>
                  </a:lnTo>
                  <a:lnTo>
                    <a:pt x="620" y="253"/>
                  </a:lnTo>
                  <a:lnTo>
                    <a:pt x="638" y="313"/>
                  </a:lnTo>
                  <a:lnTo>
                    <a:pt x="537" y="357"/>
                  </a:lnTo>
                  <a:lnTo>
                    <a:pt x="544" y="373"/>
                  </a:lnTo>
                  <a:lnTo>
                    <a:pt x="0" y="608"/>
                  </a:lnTo>
                  <a:lnTo>
                    <a:pt x="825" y="2518"/>
                  </a:lnTo>
                  <a:lnTo>
                    <a:pt x="843" y="2510"/>
                  </a:lnTo>
                  <a:lnTo>
                    <a:pt x="22" y="608"/>
                  </a:lnTo>
                  <a:lnTo>
                    <a:pt x="1413" y="8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3274"/>
            <p:cNvSpPr/>
            <p:nvPr/>
          </p:nvSpPr>
          <p:spPr bwMode="auto">
            <a:xfrm>
              <a:off x="1938104" y="2279329"/>
              <a:ext cx="141668" cy="188890"/>
            </a:xfrm>
            <a:custGeom>
              <a:avLst/>
              <a:gdLst/>
              <a:ahLst/>
              <a:cxnLst>
                <a:cxn ang="0">
                  <a:pos x="36" y="75"/>
                </a:cxn>
                <a:cxn ang="0">
                  <a:pos x="36" y="75"/>
                </a:cxn>
                <a:cxn ang="0">
                  <a:pos x="36" y="75"/>
                </a:cxn>
                <a:cxn ang="0">
                  <a:pos x="36" y="75"/>
                </a:cxn>
                <a:cxn ang="0">
                  <a:pos x="24" y="75"/>
                </a:cxn>
                <a:cxn ang="0">
                  <a:pos x="24" y="75"/>
                </a:cxn>
                <a:cxn ang="0">
                  <a:pos x="16" y="72"/>
                </a:cxn>
                <a:cxn ang="0">
                  <a:pos x="10" y="69"/>
                </a:cxn>
                <a:cxn ang="0">
                  <a:pos x="5" y="62"/>
                </a:cxn>
                <a:cxn ang="0">
                  <a:pos x="2" y="57"/>
                </a:cxn>
                <a:cxn ang="0">
                  <a:pos x="2" y="57"/>
                </a:cxn>
                <a:cxn ang="0">
                  <a:pos x="0" y="51"/>
                </a:cxn>
                <a:cxn ang="0">
                  <a:pos x="0" y="43"/>
                </a:cxn>
                <a:cxn ang="0">
                  <a:pos x="2" y="36"/>
                </a:cxn>
                <a:cxn ang="0">
                  <a:pos x="5" y="30"/>
                </a:cxn>
                <a:cxn ang="0">
                  <a:pos x="5" y="30"/>
                </a:cxn>
                <a:cxn ang="0">
                  <a:pos x="8" y="22"/>
                </a:cxn>
                <a:cxn ang="0">
                  <a:pos x="15" y="15"/>
                </a:cxn>
                <a:cxn ang="0">
                  <a:pos x="15" y="15"/>
                </a:cxn>
                <a:cxn ang="0">
                  <a:pos x="21" y="12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42" y="2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67" y="2"/>
                </a:cxn>
                <a:cxn ang="0">
                  <a:pos x="67" y="2"/>
                </a:cxn>
                <a:cxn ang="0">
                  <a:pos x="73" y="5"/>
                </a:cxn>
                <a:cxn ang="0">
                  <a:pos x="80" y="9"/>
                </a:cxn>
                <a:cxn ang="0">
                  <a:pos x="85" y="13"/>
                </a:cxn>
                <a:cxn ang="0">
                  <a:pos x="88" y="20"/>
                </a:cxn>
                <a:cxn ang="0">
                  <a:pos x="88" y="20"/>
                </a:cxn>
                <a:cxn ang="0">
                  <a:pos x="90" y="26"/>
                </a:cxn>
                <a:cxn ang="0">
                  <a:pos x="90" y="33"/>
                </a:cxn>
                <a:cxn ang="0">
                  <a:pos x="90" y="41"/>
                </a:cxn>
                <a:cxn ang="0">
                  <a:pos x="86" y="48"/>
                </a:cxn>
                <a:cxn ang="0">
                  <a:pos x="86" y="48"/>
                </a:cxn>
                <a:cxn ang="0">
                  <a:pos x="78" y="57"/>
                </a:cxn>
                <a:cxn ang="0">
                  <a:pos x="78" y="57"/>
                </a:cxn>
                <a:cxn ang="0">
                  <a:pos x="77" y="59"/>
                </a:cxn>
                <a:cxn ang="0">
                  <a:pos x="75" y="62"/>
                </a:cxn>
                <a:cxn ang="0">
                  <a:pos x="75" y="62"/>
                </a:cxn>
                <a:cxn ang="0">
                  <a:pos x="77" y="67"/>
                </a:cxn>
                <a:cxn ang="0">
                  <a:pos x="77" y="69"/>
                </a:cxn>
                <a:cxn ang="0">
                  <a:pos x="108" y="124"/>
                </a:cxn>
                <a:cxn ang="0">
                  <a:pos x="65" y="144"/>
                </a:cxn>
                <a:cxn ang="0">
                  <a:pos x="46" y="83"/>
                </a:cxn>
                <a:cxn ang="0">
                  <a:pos x="46" y="83"/>
                </a:cxn>
                <a:cxn ang="0">
                  <a:pos x="46" y="80"/>
                </a:cxn>
                <a:cxn ang="0">
                  <a:pos x="42" y="77"/>
                </a:cxn>
                <a:cxn ang="0">
                  <a:pos x="42" y="77"/>
                </a:cxn>
                <a:cxn ang="0">
                  <a:pos x="37" y="75"/>
                </a:cxn>
                <a:cxn ang="0">
                  <a:pos x="37" y="75"/>
                </a:cxn>
                <a:cxn ang="0">
                  <a:pos x="37" y="75"/>
                </a:cxn>
                <a:cxn ang="0">
                  <a:pos x="37" y="75"/>
                </a:cxn>
                <a:cxn ang="0">
                  <a:pos x="36" y="75"/>
                </a:cxn>
              </a:cxnLst>
              <a:rect l="0" t="0" r="r" b="b"/>
              <a:pathLst>
                <a:path w="108" h="144">
                  <a:moveTo>
                    <a:pt x="36" y="75"/>
                  </a:moveTo>
                  <a:lnTo>
                    <a:pt x="36" y="75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24" y="75"/>
                  </a:lnTo>
                  <a:lnTo>
                    <a:pt x="24" y="75"/>
                  </a:lnTo>
                  <a:lnTo>
                    <a:pt x="16" y="72"/>
                  </a:lnTo>
                  <a:lnTo>
                    <a:pt x="10" y="69"/>
                  </a:lnTo>
                  <a:lnTo>
                    <a:pt x="5" y="62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0" y="51"/>
                  </a:lnTo>
                  <a:lnTo>
                    <a:pt x="0" y="43"/>
                  </a:lnTo>
                  <a:lnTo>
                    <a:pt x="2" y="3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8" y="22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21" y="12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42" y="2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73" y="5"/>
                  </a:lnTo>
                  <a:lnTo>
                    <a:pt x="80" y="9"/>
                  </a:lnTo>
                  <a:lnTo>
                    <a:pt x="85" y="13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6"/>
                  </a:lnTo>
                  <a:lnTo>
                    <a:pt x="90" y="33"/>
                  </a:lnTo>
                  <a:lnTo>
                    <a:pt x="90" y="41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7" y="59"/>
                  </a:lnTo>
                  <a:lnTo>
                    <a:pt x="75" y="62"/>
                  </a:lnTo>
                  <a:lnTo>
                    <a:pt x="75" y="62"/>
                  </a:lnTo>
                  <a:lnTo>
                    <a:pt x="77" y="67"/>
                  </a:lnTo>
                  <a:lnTo>
                    <a:pt x="77" y="69"/>
                  </a:lnTo>
                  <a:lnTo>
                    <a:pt x="108" y="124"/>
                  </a:lnTo>
                  <a:lnTo>
                    <a:pt x="65" y="144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46" y="80"/>
                  </a:lnTo>
                  <a:lnTo>
                    <a:pt x="42" y="77"/>
                  </a:lnTo>
                  <a:lnTo>
                    <a:pt x="42" y="77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36" y="75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3275"/>
            <p:cNvSpPr/>
            <p:nvPr/>
          </p:nvSpPr>
          <p:spPr bwMode="auto">
            <a:xfrm>
              <a:off x="1174671" y="2061579"/>
              <a:ext cx="1854799" cy="3302960"/>
            </a:xfrm>
            <a:custGeom>
              <a:avLst/>
              <a:gdLst/>
              <a:ahLst/>
              <a:cxnLst>
                <a:cxn ang="0">
                  <a:pos x="1408" y="0"/>
                </a:cxn>
                <a:cxn ang="0">
                  <a:pos x="804" y="261"/>
                </a:cxn>
                <a:cxn ang="0">
                  <a:pos x="796" y="245"/>
                </a:cxn>
                <a:cxn ang="0">
                  <a:pos x="697" y="287"/>
                </a:cxn>
                <a:cxn ang="0">
                  <a:pos x="666" y="233"/>
                </a:cxn>
                <a:cxn ang="0">
                  <a:pos x="666" y="233"/>
                </a:cxn>
                <a:cxn ang="0">
                  <a:pos x="664" y="230"/>
                </a:cxn>
                <a:cxn ang="0">
                  <a:pos x="664" y="230"/>
                </a:cxn>
                <a:cxn ang="0">
                  <a:pos x="666" y="228"/>
                </a:cxn>
                <a:cxn ang="0">
                  <a:pos x="666" y="228"/>
                </a:cxn>
                <a:cxn ang="0">
                  <a:pos x="674" y="218"/>
                </a:cxn>
                <a:cxn ang="0">
                  <a:pos x="679" y="207"/>
                </a:cxn>
                <a:cxn ang="0">
                  <a:pos x="679" y="194"/>
                </a:cxn>
                <a:cxn ang="0">
                  <a:pos x="679" y="189"/>
                </a:cxn>
                <a:cxn ang="0">
                  <a:pos x="677" y="183"/>
                </a:cxn>
                <a:cxn ang="0">
                  <a:pos x="677" y="183"/>
                </a:cxn>
                <a:cxn ang="0">
                  <a:pos x="674" y="178"/>
                </a:cxn>
                <a:cxn ang="0">
                  <a:pos x="669" y="173"/>
                </a:cxn>
                <a:cxn ang="0">
                  <a:pos x="661" y="165"/>
                </a:cxn>
                <a:cxn ang="0">
                  <a:pos x="648" y="160"/>
                </a:cxn>
                <a:cxn ang="0">
                  <a:pos x="635" y="158"/>
                </a:cxn>
                <a:cxn ang="0">
                  <a:pos x="635" y="158"/>
                </a:cxn>
                <a:cxn ang="0">
                  <a:pos x="620" y="161"/>
                </a:cxn>
                <a:cxn ang="0">
                  <a:pos x="620" y="161"/>
                </a:cxn>
                <a:cxn ang="0">
                  <a:pos x="609" y="165"/>
                </a:cxn>
                <a:cxn ang="0">
                  <a:pos x="609" y="165"/>
                </a:cxn>
                <a:cxn ang="0">
                  <a:pos x="597" y="171"/>
                </a:cxn>
                <a:cxn ang="0">
                  <a:pos x="597" y="171"/>
                </a:cxn>
                <a:cxn ang="0">
                  <a:pos x="591" y="176"/>
                </a:cxn>
                <a:cxn ang="0">
                  <a:pos x="584" y="183"/>
                </a:cxn>
                <a:cxn ang="0">
                  <a:pos x="579" y="189"/>
                </a:cxn>
                <a:cxn ang="0">
                  <a:pos x="576" y="196"/>
                </a:cxn>
                <a:cxn ang="0">
                  <a:pos x="575" y="204"/>
                </a:cxn>
                <a:cxn ang="0">
                  <a:pos x="573" y="210"/>
                </a:cxn>
                <a:cxn ang="0">
                  <a:pos x="573" y="218"/>
                </a:cxn>
                <a:cxn ang="0">
                  <a:pos x="576" y="227"/>
                </a:cxn>
                <a:cxn ang="0">
                  <a:pos x="576" y="227"/>
                </a:cxn>
                <a:cxn ang="0">
                  <a:pos x="579" y="232"/>
                </a:cxn>
                <a:cxn ang="0">
                  <a:pos x="583" y="236"/>
                </a:cxn>
                <a:cxn ang="0">
                  <a:pos x="592" y="243"/>
                </a:cxn>
                <a:cxn ang="0">
                  <a:pos x="604" y="248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8" y="249"/>
                </a:cxn>
                <a:cxn ang="0">
                  <a:pos x="620" y="253"/>
                </a:cxn>
                <a:cxn ang="0">
                  <a:pos x="638" y="313"/>
                </a:cxn>
                <a:cxn ang="0">
                  <a:pos x="537" y="357"/>
                </a:cxn>
                <a:cxn ang="0">
                  <a:pos x="544" y="373"/>
                </a:cxn>
                <a:cxn ang="0">
                  <a:pos x="0" y="608"/>
                </a:cxn>
                <a:cxn ang="0">
                  <a:pos x="825" y="2518"/>
                </a:cxn>
                <a:cxn ang="0">
                  <a:pos x="843" y="2510"/>
                </a:cxn>
                <a:cxn ang="0">
                  <a:pos x="22" y="608"/>
                </a:cxn>
                <a:cxn ang="0">
                  <a:pos x="1413" y="8"/>
                </a:cxn>
                <a:cxn ang="0">
                  <a:pos x="1408" y="0"/>
                </a:cxn>
              </a:cxnLst>
              <a:rect l="0" t="0" r="r" b="b"/>
              <a:pathLst>
                <a:path w="1413" h="2518">
                  <a:moveTo>
                    <a:pt x="1408" y="0"/>
                  </a:moveTo>
                  <a:lnTo>
                    <a:pt x="804" y="261"/>
                  </a:lnTo>
                  <a:lnTo>
                    <a:pt x="796" y="245"/>
                  </a:lnTo>
                  <a:lnTo>
                    <a:pt x="697" y="287"/>
                  </a:lnTo>
                  <a:lnTo>
                    <a:pt x="666" y="233"/>
                  </a:lnTo>
                  <a:lnTo>
                    <a:pt x="666" y="233"/>
                  </a:lnTo>
                  <a:lnTo>
                    <a:pt x="664" y="230"/>
                  </a:lnTo>
                  <a:lnTo>
                    <a:pt x="664" y="230"/>
                  </a:lnTo>
                  <a:lnTo>
                    <a:pt x="666" y="228"/>
                  </a:lnTo>
                  <a:lnTo>
                    <a:pt x="666" y="228"/>
                  </a:lnTo>
                  <a:lnTo>
                    <a:pt x="674" y="218"/>
                  </a:lnTo>
                  <a:lnTo>
                    <a:pt x="679" y="207"/>
                  </a:lnTo>
                  <a:lnTo>
                    <a:pt x="679" y="194"/>
                  </a:lnTo>
                  <a:lnTo>
                    <a:pt x="679" y="189"/>
                  </a:lnTo>
                  <a:lnTo>
                    <a:pt x="677" y="183"/>
                  </a:lnTo>
                  <a:lnTo>
                    <a:pt x="677" y="183"/>
                  </a:lnTo>
                  <a:lnTo>
                    <a:pt x="674" y="178"/>
                  </a:lnTo>
                  <a:lnTo>
                    <a:pt x="669" y="173"/>
                  </a:lnTo>
                  <a:lnTo>
                    <a:pt x="661" y="165"/>
                  </a:lnTo>
                  <a:lnTo>
                    <a:pt x="648" y="160"/>
                  </a:lnTo>
                  <a:lnTo>
                    <a:pt x="635" y="158"/>
                  </a:lnTo>
                  <a:lnTo>
                    <a:pt x="635" y="158"/>
                  </a:lnTo>
                  <a:lnTo>
                    <a:pt x="620" y="161"/>
                  </a:lnTo>
                  <a:lnTo>
                    <a:pt x="620" y="161"/>
                  </a:lnTo>
                  <a:lnTo>
                    <a:pt x="609" y="165"/>
                  </a:lnTo>
                  <a:lnTo>
                    <a:pt x="609" y="165"/>
                  </a:lnTo>
                  <a:lnTo>
                    <a:pt x="597" y="171"/>
                  </a:lnTo>
                  <a:lnTo>
                    <a:pt x="597" y="171"/>
                  </a:lnTo>
                  <a:lnTo>
                    <a:pt x="591" y="176"/>
                  </a:lnTo>
                  <a:lnTo>
                    <a:pt x="584" y="183"/>
                  </a:lnTo>
                  <a:lnTo>
                    <a:pt x="579" y="189"/>
                  </a:lnTo>
                  <a:lnTo>
                    <a:pt x="576" y="196"/>
                  </a:lnTo>
                  <a:lnTo>
                    <a:pt x="575" y="204"/>
                  </a:lnTo>
                  <a:lnTo>
                    <a:pt x="573" y="210"/>
                  </a:lnTo>
                  <a:lnTo>
                    <a:pt x="573" y="218"/>
                  </a:lnTo>
                  <a:lnTo>
                    <a:pt x="576" y="227"/>
                  </a:lnTo>
                  <a:lnTo>
                    <a:pt x="576" y="227"/>
                  </a:lnTo>
                  <a:lnTo>
                    <a:pt x="579" y="232"/>
                  </a:lnTo>
                  <a:lnTo>
                    <a:pt x="583" y="236"/>
                  </a:lnTo>
                  <a:lnTo>
                    <a:pt x="592" y="243"/>
                  </a:lnTo>
                  <a:lnTo>
                    <a:pt x="604" y="248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8" y="249"/>
                  </a:lnTo>
                  <a:lnTo>
                    <a:pt x="620" y="253"/>
                  </a:lnTo>
                  <a:lnTo>
                    <a:pt x="638" y="313"/>
                  </a:lnTo>
                  <a:lnTo>
                    <a:pt x="537" y="357"/>
                  </a:lnTo>
                  <a:lnTo>
                    <a:pt x="544" y="373"/>
                  </a:lnTo>
                  <a:lnTo>
                    <a:pt x="0" y="608"/>
                  </a:lnTo>
                  <a:lnTo>
                    <a:pt x="825" y="2518"/>
                  </a:lnTo>
                  <a:lnTo>
                    <a:pt x="843" y="2510"/>
                  </a:lnTo>
                  <a:lnTo>
                    <a:pt x="22" y="608"/>
                  </a:lnTo>
                  <a:lnTo>
                    <a:pt x="1413" y="8"/>
                  </a:lnTo>
                  <a:lnTo>
                    <a:pt x="140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3276"/>
            <p:cNvSpPr/>
            <p:nvPr/>
          </p:nvSpPr>
          <p:spPr bwMode="auto">
            <a:xfrm>
              <a:off x="1206153" y="2061579"/>
              <a:ext cx="2930425" cy="3302960"/>
            </a:xfrm>
            <a:custGeom>
              <a:avLst/>
              <a:gdLst/>
              <a:ahLst/>
              <a:cxnLst>
                <a:cxn ang="0">
                  <a:pos x="826" y="2518"/>
                </a:cxn>
                <a:cxn ang="0">
                  <a:pos x="2235" y="1911"/>
                </a:cxn>
                <a:cxn ang="0">
                  <a:pos x="1409" y="0"/>
                </a:cxn>
                <a:cxn ang="0">
                  <a:pos x="0" y="608"/>
                </a:cxn>
                <a:cxn ang="0">
                  <a:pos x="826" y="2518"/>
                </a:cxn>
              </a:cxnLst>
              <a:rect l="0" t="0" r="r" b="b"/>
              <a:pathLst>
                <a:path w="2235" h="2518">
                  <a:moveTo>
                    <a:pt x="826" y="2518"/>
                  </a:moveTo>
                  <a:lnTo>
                    <a:pt x="2235" y="1911"/>
                  </a:lnTo>
                  <a:lnTo>
                    <a:pt x="1409" y="0"/>
                  </a:lnTo>
                  <a:lnTo>
                    <a:pt x="0" y="608"/>
                  </a:lnTo>
                  <a:lnTo>
                    <a:pt x="826" y="25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3277"/>
            <p:cNvSpPr/>
            <p:nvPr/>
          </p:nvSpPr>
          <p:spPr bwMode="auto">
            <a:xfrm>
              <a:off x="1206153" y="2061579"/>
              <a:ext cx="2930425" cy="3302960"/>
            </a:xfrm>
            <a:custGeom>
              <a:avLst/>
              <a:gdLst/>
              <a:ahLst/>
              <a:cxnLst>
                <a:cxn ang="0">
                  <a:pos x="826" y="2518"/>
                </a:cxn>
                <a:cxn ang="0">
                  <a:pos x="2235" y="1911"/>
                </a:cxn>
                <a:cxn ang="0">
                  <a:pos x="1409" y="0"/>
                </a:cxn>
                <a:cxn ang="0">
                  <a:pos x="0" y="608"/>
                </a:cxn>
                <a:cxn ang="0">
                  <a:pos x="826" y="2518"/>
                </a:cxn>
              </a:cxnLst>
              <a:rect l="0" t="0" r="r" b="b"/>
              <a:pathLst>
                <a:path w="2235" h="2518">
                  <a:moveTo>
                    <a:pt x="826" y="2518"/>
                  </a:moveTo>
                  <a:lnTo>
                    <a:pt x="2235" y="1911"/>
                  </a:lnTo>
                  <a:lnTo>
                    <a:pt x="1409" y="0"/>
                  </a:lnTo>
                  <a:lnTo>
                    <a:pt x="0" y="608"/>
                  </a:lnTo>
                  <a:lnTo>
                    <a:pt x="826" y="2518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3278"/>
            <p:cNvSpPr/>
            <p:nvPr/>
          </p:nvSpPr>
          <p:spPr bwMode="auto">
            <a:xfrm>
              <a:off x="1339951" y="2179636"/>
              <a:ext cx="2647090" cy="3019624"/>
            </a:xfrm>
            <a:custGeom>
              <a:avLst/>
              <a:gdLst/>
              <a:ahLst/>
              <a:cxnLst>
                <a:cxn ang="0">
                  <a:pos x="2018" y="1754"/>
                </a:cxn>
                <a:cxn ang="0">
                  <a:pos x="772" y="2303"/>
                </a:cxn>
                <a:cxn ang="0">
                  <a:pos x="0" y="549"/>
                </a:cxn>
                <a:cxn ang="0">
                  <a:pos x="1246" y="0"/>
                </a:cxn>
                <a:cxn ang="0">
                  <a:pos x="2018" y="1754"/>
                </a:cxn>
              </a:cxnLst>
              <a:rect l="0" t="0" r="r" b="b"/>
              <a:pathLst>
                <a:path w="2018" h="2303">
                  <a:moveTo>
                    <a:pt x="2018" y="1754"/>
                  </a:moveTo>
                  <a:lnTo>
                    <a:pt x="772" y="2303"/>
                  </a:lnTo>
                  <a:lnTo>
                    <a:pt x="0" y="549"/>
                  </a:lnTo>
                  <a:lnTo>
                    <a:pt x="1246" y="0"/>
                  </a:lnTo>
                  <a:lnTo>
                    <a:pt x="2018" y="175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3279"/>
            <p:cNvSpPr/>
            <p:nvPr/>
          </p:nvSpPr>
          <p:spPr bwMode="auto">
            <a:xfrm>
              <a:off x="1339951" y="2179636"/>
              <a:ext cx="2647090" cy="3019624"/>
            </a:xfrm>
            <a:custGeom>
              <a:avLst/>
              <a:gdLst/>
              <a:ahLst/>
              <a:cxnLst>
                <a:cxn ang="0">
                  <a:pos x="2018" y="1754"/>
                </a:cxn>
                <a:cxn ang="0">
                  <a:pos x="772" y="2303"/>
                </a:cxn>
                <a:cxn ang="0">
                  <a:pos x="0" y="549"/>
                </a:cxn>
                <a:cxn ang="0">
                  <a:pos x="1246" y="0"/>
                </a:cxn>
                <a:cxn ang="0">
                  <a:pos x="2018" y="1754"/>
                </a:cxn>
              </a:cxnLst>
              <a:rect l="0" t="0" r="r" b="b"/>
              <a:pathLst>
                <a:path w="2018" h="2303">
                  <a:moveTo>
                    <a:pt x="2018" y="1754"/>
                  </a:moveTo>
                  <a:lnTo>
                    <a:pt x="772" y="2303"/>
                  </a:lnTo>
                  <a:lnTo>
                    <a:pt x="0" y="549"/>
                  </a:lnTo>
                  <a:lnTo>
                    <a:pt x="1246" y="0"/>
                  </a:lnTo>
                  <a:lnTo>
                    <a:pt x="2018" y="1754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3280"/>
            <p:cNvSpPr/>
            <p:nvPr/>
          </p:nvSpPr>
          <p:spPr bwMode="auto">
            <a:xfrm>
              <a:off x="1909245" y="2381643"/>
              <a:ext cx="417134" cy="325311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317" y="135"/>
                </a:cxn>
                <a:cxn ang="0">
                  <a:pos x="226" y="174"/>
                </a:cxn>
                <a:cxn ang="0">
                  <a:pos x="226" y="174"/>
                </a:cxn>
                <a:cxn ang="0">
                  <a:pos x="223" y="175"/>
                </a:cxn>
                <a:cxn ang="0">
                  <a:pos x="221" y="179"/>
                </a:cxn>
                <a:cxn ang="0">
                  <a:pos x="221" y="184"/>
                </a:cxn>
                <a:cxn ang="0">
                  <a:pos x="221" y="190"/>
                </a:cxn>
                <a:cxn ang="0">
                  <a:pos x="220" y="192"/>
                </a:cxn>
                <a:cxn ang="0">
                  <a:pos x="216" y="193"/>
                </a:cxn>
                <a:cxn ang="0">
                  <a:pos x="171" y="215"/>
                </a:cxn>
                <a:cxn ang="0">
                  <a:pos x="171" y="215"/>
                </a:cxn>
                <a:cxn ang="0">
                  <a:pos x="166" y="215"/>
                </a:cxn>
                <a:cxn ang="0">
                  <a:pos x="164" y="215"/>
                </a:cxn>
                <a:cxn ang="0">
                  <a:pos x="159" y="211"/>
                </a:cxn>
                <a:cxn ang="0">
                  <a:pos x="155" y="208"/>
                </a:cxn>
                <a:cxn ang="0">
                  <a:pos x="151" y="206"/>
                </a:cxn>
                <a:cxn ang="0">
                  <a:pos x="148" y="208"/>
                </a:cxn>
                <a:cxn ang="0">
                  <a:pos x="58" y="247"/>
                </a:cxn>
                <a:cxn ang="0">
                  <a:pos x="0" y="112"/>
                </a:cxn>
                <a:cxn ang="0">
                  <a:pos x="259" y="0"/>
                </a:cxn>
              </a:cxnLst>
              <a:rect l="0" t="0" r="r" b="b"/>
              <a:pathLst>
                <a:path w="317" h="247">
                  <a:moveTo>
                    <a:pt x="259" y="0"/>
                  </a:moveTo>
                  <a:lnTo>
                    <a:pt x="317" y="135"/>
                  </a:lnTo>
                  <a:lnTo>
                    <a:pt x="226" y="174"/>
                  </a:lnTo>
                  <a:lnTo>
                    <a:pt x="226" y="174"/>
                  </a:lnTo>
                  <a:lnTo>
                    <a:pt x="223" y="175"/>
                  </a:lnTo>
                  <a:lnTo>
                    <a:pt x="221" y="179"/>
                  </a:lnTo>
                  <a:lnTo>
                    <a:pt x="221" y="184"/>
                  </a:lnTo>
                  <a:lnTo>
                    <a:pt x="221" y="190"/>
                  </a:lnTo>
                  <a:lnTo>
                    <a:pt x="220" y="192"/>
                  </a:lnTo>
                  <a:lnTo>
                    <a:pt x="216" y="193"/>
                  </a:lnTo>
                  <a:lnTo>
                    <a:pt x="171" y="215"/>
                  </a:lnTo>
                  <a:lnTo>
                    <a:pt x="171" y="215"/>
                  </a:lnTo>
                  <a:lnTo>
                    <a:pt x="166" y="215"/>
                  </a:lnTo>
                  <a:lnTo>
                    <a:pt x="164" y="215"/>
                  </a:lnTo>
                  <a:lnTo>
                    <a:pt x="159" y="211"/>
                  </a:lnTo>
                  <a:lnTo>
                    <a:pt x="155" y="208"/>
                  </a:lnTo>
                  <a:lnTo>
                    <a:pt x="151" y="206"/>
                  </a:lnTo>
                  <a:lnTo>
                    <a:pt x="148" y="208"/>
                  </a:lnTo>
                  <a:lnTo>
                    <a:pt x="58" y="247"/>
                  </a:lnTo>
                  <a:lnTo>
                    <a:pt x="0" y="11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3281"/>
            <p:cNvSpPr/>
            <p:nvPr/>
          </p:nvSpPr>
          <p:spPr bwMode="auto">
            <a:xfrm>
              <a:off x="2134864" y="2628250"/>
              <a:ext cx="60341" cy="36729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4" y="5"/>
                </a:cxn>
                <a:cxn ang="0">
                  <a:pos x="39" y="8"/>
                </a:cxn>
                <a:cxn ang="0">
                  <a:pos x="41" y="8"/>
                </a:cxn>
                <a:cxn ang="0">
                  <a:pos x="45" y="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3" y="24"/>
                </a:cxn>
                <a:cxn ang="0">
                  <a:pos x="5" y="23"/>
                </a:cxn>
                <a:cxn ang="0">
                  <a:pos x="5" y="16"/>
                </a:cxn>
                <a:cxn ang="0">
                  <a:pos x="5" y="11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45" h="28">
                  <a:moveTo>
                    <a:pt x="10" y="6"/>
                  </a:moveTo>
                  <a:lnTo>
                    <a:pt x="23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4" y="5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5" y="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3" y="24"/>
                  </a:lnTo>
                  <a:lnTo>
                    <a:pt x="5" y="23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3282"/>
            <p:cNvSpPr/>
            <p:nvPr/>
          </p:nvSpPr>
          <p:spPr bwMode="auto">
            <a:xfrm>
              <a:off x="1956467" y="2268835"/>
              <a:ext cx="270219" cy="406640"/>
            </a:xfrm>
            <a:custGeom>
              <a:avLst/>
              <a:gdLst/>
              <a:ahLst/>
              <a:cxnLst>
                <a:cxn ang="0">
                  <a:pos x="110" y="298"/>
                </a:cxn>
                <a:cxn ang="0">
                  <a:pos x="45" y="95"/>
                </a:cxn>
                <a:cxn ang="0">
                  <a:pos x="45" y="91"/>
                </a:cxn>
                <a:cxn ang="0">
                  <a:pos x="44" y="91"/>
                </a:cxn>
                <a:cxn ang="0">
                  <a:pos x="18" y="85"/>
                </a:cxn>
                <a:cxn ang="0">
                  <a:pos x="5" y="74"/>
                </a:cxn>
                <a:cxn ang="0">
                  <a:pos x="1" y="69"/>
                </a:cxn>
                <a:cxn ang="0">
                  <a:pos x="0" y="52"/>
                </a:cxn>
                <a:cxn ang="0">
                  <a:pos x="3" y="38"/>
                </a:cxn>
                <a:cxn ang="0">
                  <a:pos x="11" y="25"/>
                </a:cxn>
                <a:cxn ang="0">
                  <a:pos x="24" y="13"/>
                </a:cxn>
                <a:cxn ang="0">
                  <a:pos x="36" y="7"/>
                </a:cxn>
                <a:cxn ang="0">
                  <a:pos x="47" y="3"/>
                </a:cxn>
                <a:cxn ang="0">
                  <a:pos x="55" y="2"/>
                </a:cxn>
                <a:cxn ang="0">
                  <a:pos x="73" y="2"/>
                </a:cxn>
                <a:cxn ang="0">
                  <a:pos x="88" y="8"/>
                </a:cxn>
                <a:cxn ang="0">
                  <a:pos x="99" y="18"/>
                </a:cxn>
                <a:cxn ang="0">
                  <a:pos x="102" y="25"/>
                </a:cxn>
                <a:cxn ang="0">
                  <a:pos x="106" y="36"/>
                </a:cxn>
                <a:cxn ang="0">
                  <a:pos x="99" y="60"/>
                </a:cxn>
                <a:cxn ang="0">
                  <a:pos x="91" y="70"/>
                </a:cxn>
                <a:cxn ang="0">
                  <a:pos x="91" y="72"/>
                </a:cxn>
                <a:cxn ang="0">
                  <a:pos x="197" y="259"/>
                </a:cxn>
                <a:cxn ang="0">
                  <a:pos x="197" y="261"/>
                </a:cxn>
                <a:cxn ang="0">
                  <a:pos x="198" y="264"/>
                </a:cxn>
                <a:cxn ang="0">
                  <a:pos x="205" y="271"/>
                </a:cxn>
                <a:cxn ang="0">
                  <a:pos x="200" y="271"/>
                </a:cxn>
                <a:cxn ang="0">
                  <a:pos x="194" y="269"/>
                </a:cxn>
                <a:cxn ang="0">
                  <a:pos x="84" y="77"/>
                </a:cxn>
                <a:cxn ang="0">
                  <a:pos x="83" y="75"/>
                </a:cxn>
                <a:cxn ang="0">
                  <a:pos x="83" y="70"/>
                </a:cxn>
                <a:cxn ang="0">
                  <a:pos x="86" y="65"/>
                </a:cxn>
                <a:cxn ang="0">
                  <a:pos x="93" y="56"/>
                </a:cxn>
                <a:cxn ang="0">
                  <a:pos x="96" y="49"/>
                </a:cxn>
                <a:cxn ang="0">
                  <a:pos x="97" y="34"/>
                </a:cxn>
                <a:cxn ang="0">
                  <a:pos x="96" y="28"/>
                </a:cxn>
                <a:cxn ang="0">
                  <a:pos x="88" y="17"/>
                </a:cxn>
                <a:cxn ang="0">
                  <a:pos x="73" y="10"/>
                </a:cxn>
                <a:cxn ang="0">
                  <a:pos x="65" y="8"/>
                </a:cxn>
                <a:cxn ang="0">
                  <a:pos x="57" y="8"/>
                </a:cxn>
                <a:cxn ang="0">
                  <a:pos x="39" y="13"/>
                </a:cxn>
                <a:cxn ang="0">
                  <a:pos x="27" y="20"/>
                </a:cxn>
                <a:cxn ang="0">
                  <a:pos x="22" y="23"/>
                </a:cxn>
                <a:cxn ang="0">
                  <a:pos x="11" y="38"/>
                </a:cxn>
                <a:cxn ang="0">
                  <a:pos x="8" y="44"/>
                </a:cxn>
                <a:cxn ang="0">
                  <a:pos x="8" y="59"/>
                </a:cxn>
                <a:cxn ang="0">
                  <a:pos x="9" y="65"/>
                </a:cxn>
                <a:cxn ang="0">
                  <a:pos x="18" y="77"/>
                </a:cxn>
                <a:cxn ang="0">
                  <a:pos x="31" y="83"/>
                </a:cxn>
                <a:cxn ang="0">
                  <a:pos x="42" y="83"/>
                </a:cxn>
                <a:cxn ang="0">
                  <a:pos x="45" y="83"/>
                </a:cxn>
                <a:cxn ang="0">
                  <a:pos x="49" y="85"/>
                </a:cxn>
                <a:cxn ang="0">
                  <a:pos x="53" y="91"/>
                </a:cxn>
                <a:cxn ang="0">
                  <a:pos x="117" y="297"/>
                </a:cxn>
                <a:cxn ang="0">
                  <a:pos x="117" y="305"/>
                </a:cxn>
                <a:cxn ang="0">
                  <a:pos x="110" y="310"/>
                </a:cxn>
                <a:cxn ang="0">
                  <a:pos x="107" y="303"/>
                </a:cxn>
                <a:cxn ang="0">
                  <a:pos x="110" y="302"/>
                </a:cxn>
                <a:cxn ang="0">
                  <a:pos x="110" y="298"/>
                </a:cxn>
              </a:cxnLst>
              <a:rect l="0" t="0" r="r" b="b"/>
              <a:pathLst>
                <a:path w="205" h="310">
                  <a:moveTo>
                    <a:pt x="110" y="298"/>
                  </a:moveTo>
                  <a:lnTo>
                    <a:pt x="110" y="298"/>
                  </a:lnTo>
                  <a:lnTo>
                    <a:pt x="109" y="298"/>
                  </a:lnTo>
                  <a:lnTo>
                    <a:pt x="45" y="95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44" y="91"/>
                  </a:lnTo>
                  <a:lnTo>
                    <a:pt x="44" y="91"/>
                  </a:lnTo>
                  <a:lnTo>
                    <a:pt x="31" y="90"/>
                  </a:lnTo>
                  <a:lnTo>
                    <a:pt x="18" y="85"/>
                  </a:lnTo>
                  <a:lnTo>
                    <a:pt x="9" y="78"/>
                  </a:lnTo>
                  <a:lnTo>
                    <a:pt x="5" y="74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3" y="38"/>
                  </a:lnTo>
                  <a:lnTo>
                    <a:pt x="6" y="31"/>
                  </a:lnTo>
                  <a:lnTo>
                    <a:pt x="11" y="25"/>
                  </a:lnTo>
                  <a:lnTo>
                    <a:pt x="18" y="18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55" y="2"/>
                  </a:lnTo>
                  <a:lnTo>
                    <a:pt x="65" y="0"/>
                  </a:lnTo>
                  <a:lnTo>
                    <a:pt x="73" y="2"/>
                  </a:lnTo>
                  <a:lnTo>
                    <a:pt x="79" y="3"/>
                  </a:lnTo>
                  <a:lnTo>
                    <a:pt x="88" y="8"/>
                  </a:lnTo>
                  <a:lnTo>
                    <a:pt x="94" y="12"/>
                  </a:lnTo>
                  <a:lnTo>
                    <a:pt x="99" y="18"/>
                  </a:lnTo>
                  <a:lnTo>
                    <a:pt x="102" y="25"/>
                  </a:lnTo>
                  <a:lnTo>
                    <a:pt x="102" y="25"/>
                  </a:lnTo>
                  <a:lnTo>
                    <a:pt x="104" y="31"/>
                  </a:lnTo>
                  <a:lnTo>
                    <a:pt x="106" y="36"/>
                  </a:lnTo>
                  <a:lnTo>
                    <a:pt x="104" y="49"/>
                  </a:lnTo>
                  <a:lnTo>
                    <a:pt x="99" y="60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91" y="72"/>
                  </a:lnTo>
                  <a:lnTo>
                    <a:pt x="91" y="72"/>
                  </a:lnTo>
                  <a:lnTo>
                    <a:pt x="91" y="75"/>
                  </a:lnTo>
                  <a:lnTo>
                    <a:pt x="197" y="259"/>
                  </a:lnTo>
                  <a:lnTo>
                    <a:pt x="197" y="261"/>
                  </a:lnTo>
                  <a:lnTo>
                    <a:pt x="197" y="261"/>
                  </a:lnTo>
                  <a:lnTo>
                    <a:pt x="198" y="264"/>
                  </a:lnTo>
                  <a:lnTo>
                    <a:pt x="198" y="264"/>
                  </a:lnTo>
                  <a:lnTo>
                    <a:pt x="202" y="262"/>
                  </a:lnTo>
                  <a:lnTo>
                    <a:pt x="205" y="271"/>
                  </a:lnTo>
                  <a:lnTo>
                    <a:pt x="205" y="271"/>
                  </a:lnTo>
                  <a:lnTo>
                    <a:pt x="200" y="271"/>
                  </a:lnTo>
                  <a:lnTo>
                    <a:pt x="197" y="271"/>
                  </a:lnTo>
                  <a:lnTo>
                    <a:pt x="194" y="269"/>
                  </a:lnTo>
                  <a:lnTo>
                    <a:pt x="190" y="266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83" y="75"/>
                  </a:lnTo>
                  <a:lnTo>
                    <a:pt x="83" y="70"/>
                  </a:lnTo>
                  <a:lnTo>
                    <a:pt x="83" y="70"/>
                  </a:lnTo>
                  <a:lnTo>
                    <a:pt x="84" y="67"/>
                  </a:lnTo>
                  <a:lnTo>
                    <a:pt x="86" y="65"/>
                  </a:lnTo>
                  <a:lnTo>
                    <a:pt x="86" y="65"/>
                  </a:lnTo>
                  <a:lnTo>
                    <a:pt x="93" y="56"/>
                  </a:lnTo>
                  <a:lnTo>
                    <a:pt x="93" y="56"/>
                  </a:lnTo>
                  <a:lnTo>
                    <a:pt x="96" y="49"/>
                  </a:lnTo>
                  <a:lnTo>
                    <a:pt x="97" y="41"/>
                  </a:lnTo>
                  <a:lnTo>
                    <a:pt x="97" y="34"/>
                  </a:lnTo>
                  <a:lnTo>
                    <a:pt x="96" y="28"/>
                  </a:lnTo>
                  <a:lnTo>
                    <a:pt x="96" y="28"/>
                  </a:lnTo>
                  <a:lnTo>
                    <a:pt x="93" y="21"/>
                  </a:lnTo>
                  <a:lnTo>
                    <a:pt x="88" y="17"/>
                  </a:lnTo>
                  <a:lnTo>
                    <a:pt x="81" y="13"/>
                  </a:lnTo>
                  <a:lnTo>
                    <a:pt x="73" y="10"/>
                  </a:lnTo>
                  <a:lnTo>
                    <a:pt x="73" y="10"/>
                  </a:lnTo>
                  <a:lnTo>
                    <a:pt x="65" y="8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49" y="10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27" y="20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16" y="30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8" y="44"/>
                  </a:lnTo>
                  <a:lnTo>
                    <a:pt x="6" y="51"/>
                  </a:lnTo>
                  <a:lnTo>
                    <a:pt x="8" y="59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3" y="70"/>
                  </a:lnTo>
                  <a:lnTo>
                    <a:pt x="18" y="77"/>
                  </a:lnTo>
                  <a:lnTo>
                    <a:pt x="24" y="80"/>
                  </a:lnTo>
                  <a:lnTo>
                    <a:pt x="31" y="83"/>
                  </a:lnTo>
                  <a:lnTo>
                    <a:pt x="31" y="83"/>
                  </a:lnTo>
                  <a:lnTo>
                    <a:pt x="42" y="83"/>
                  </a:lnTo>
                  <a:lnTo>
                    <a:pt x="42" y="83"/>
                  </a:lnTo>
                  <a:lnTo>
                    <a:pt x="45" y="83"/>
                  </a:lnTo>
                  <a:lnTo>
                    <a:pt x="49" y="85"/>
                  </a:lnTo>
                  <a:lnTo>
                    <a:pt x="49" y="85"/>
                  </a:lnTo>
                  <a:lnTo>
                    <a:pt x="52" y="88"/>
                  </a:lnTo>
                  <a:lnTo>
                    <a:pt x="53" y="91"/>
                  </a:lnTo>
                  <a:lnTo>
                    <a:pt x="117" y="297"/>
                  </a:lnTo>
                  <a:lnTo>
                    <a:pt x="117" y="297"/>
                  </a:lnTo>
                  <a:lnTo>
                    <a:pt x="119" y="302"/>
                  </a:lnTo>
                  <a:lnTo>
                    <a:pt x="117" y="305"/>
                  </a:lnTo>
                  <a:lnTo>
                    <a:pt x="115" y="308"/>
                  </a:lnTo>
                  <a:lnTo>
                    <a:pt x="110" y="310"/>
                  </a:lnTo>
                  <a:lnTo>
                    <a:pt x="107" y="303"/>
                  </a:lnTo>
                  <a:lnTo>
                    <a:pt x="107" y="303"/>
                  </a:lnTo>
                  <a:lnTo>
                    <a:pt x="110" y="302"/>
                  </a:lnTo>
                  <a:lnTo>
                    <a:pt x="110" y="302"/>
                  </a:lnTo>
                  <a:lnTo>
                    <a:pt x="110" y="298"/>
                  </a:lnTo>
                  <a:lnTo>
                    <a:pt x="110" y="298"/>
                  </a:lnTo>
                  <a:close/>
                </a:path>
              </a:pathLst>
            </a:custGeom>
            <a:solidFill>
              <a:srgbClr val="FBB03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3283"/>
            <p:cNvSpPr/>
            <p:nvPr/>
          </p:nvSpPr>
          <p:spPr bwMode="auto">
            <a:xfrm>
              <a:off x="2210945" y="2549546"/>
              <a:ext cx="125927" cy="73457"/>
            </a:xfrm>
            <a:custGeom>
              <a:avLst/>
              <a:gdLst/>
              <a:ahLst/>
              <a:cxnLst>
                <a:cxn ang="0">
                  <a:pos x="11" y="57"/>
                </a:cxn>
                <a:cxn ang="0">
                  <a:pos x="11" y="57"/>
                </a:cxn>
                <a:cxn ang="0">
                  <a:pos x="94" y="21"/>
                </a:cxn>
                <a:cxn ang="0">
                  <a:pos x="94" y="21"/>
                </a:cxn>
                <a:cxn ang="0">
                  <a:pos x="96" y="14"/>
                </a:cxn>
                <a:cxn ang="0">
                  <a:pos x="96" y="8"/>
                </a:cxn>
                <a:cxn ang="0">
                  <a:pos x="91" y="3"/>
                </a:cxn>
                <a:cxn ang="0">
                  <a:pos x="86" y="0"/>
                </a:cxn>
                <a:cxn ang="0">
                  <a:pos x="86" y="0"/>
                </a:cxn>
                <a:cxn ang="0">
                  <a:pos x="1" y="37"/>
                </a:cxn>
                <a:cxn ang="0">
                  <a:pos x="1" y="37"/>
                </a:cxn>
                <a:cxn ang="0">
                  <a:pos x="0" y="42"/>
                </a:cxn>
                <a:cxn ang="0">
                  <a:pos x="1" y="48"/>
                </a:cxn>
                <a:cxn ang="0">
                  <a:pos x="4" y="53"/>
                </a:cxn>
                <a:cxn ang="0">
                  <a:pos x="11" y="57"/>
                </a:cxn>
                <a:cxn ang="0">
                  <a:pos x="11" y="57"/>
                </a:cxn>
              </a:cxnLst>
              <a:rect l="0" t="0" r="r" b="b"/>
              <a:pathLst>
                <a:path w="96" h="57">
                  <a:moveTo>
                    <a:pt x="11" y="57"/>
                  </a:moveTo>
                  <a:lnTo>
                    <a:pt x="11" y="57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6" y="14"/>
                  </a:lnTo>
                  <a:lnTo>
                    <a:pt x="96" y="8"/>
                  </a:lnTo>
                  <a:lnTo>
                    <a:pt x="91" y="3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4" y="53"/>
                  </a:lnTo>
                  <a:lnTo>
                    <a:pt x="11" y="57"/>
                  </a:lnTo>
                  <a:lnTo>
                    <a:pt x="11" y="57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3284"/>
            <p:cNvSpPr/>
            <p:nvPr/>
          </p:nvSpPr>
          <p:spPr bwMode="auto">
            <a:xfrm>
              <a:off x="1977455" y="2651862"/>
              <a:ext cx="128551" cy="73457"/>
            </a:xfrm>
            <a:custGeom>
              <a:avLst/>
              <a:gdLst/>
              <a:ahLst/>
              <a:cxnLst>
                <a:cxn ang="0">
                  <a:pos x="96" y="19"/>
                </a:cxn>
                <a:cxn ang="0">
                  <a:pos x="96" y="19"/>
                </a:cxn>
                <a:cxn ang="0">
                  <a:pos x="12" y="55"/>
                </a:cxn>
                <a:cxn ang="0">
                  <a:pos x="12" y="55"/>
                </a:cxn>
                <a:cxn ang="0">
                  <a:pos x="5" y="53"/>
                </a:cxn>
                <a:cxn ang="0">
                  <a:pos x="2" y="47"/>
                </a:cxn>
                <a:cxn ang="0">
                  <a:pos x="0" y="42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87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96" y="8"/>
                </a:cxn>
                <a:cxn ang="0">
                  <a:pos x="98" y="13"/>
                </a:cxn>
                <a:cxn ang="0">
                  <a:pos x="96" y="19"/>
                </a:cxn>
                <a:cxn ang="0">
                  <a:pos x="96" y="19"/>
                </a:cxn>
              </a:cxnLst>
              <a:rect l="0" t="0" r="r" b="b"/>
              <a:pathLst>
                <a:path w="98" h="55">
                  <a:moveTo>
                    <a:pt x="96" y="19"/>
                  </a:moveTo>
                  <a:lnTo>
                    <a:pt x="96" y="19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5" y="53"/>
                  </a:lnTo>
                  <a:lnTo>
                    <a:pt x="2" y="47"/>
                  </a:lnTo>
                  <a:lnTo>
                    <a:pt x="0" y="42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96" y="8"/>
                  </a:lnTo>
                  <a:lnTo>
                    <a:pt x="98" y="13"/>
                  </a:lnTo>
                  <a:lnTo>
                    <a:pt x="96" y="19"/>
                  </a:lnTo>
                  <a:lnTo>
                    <a:pt x="96" y="19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1" name="Freeform 3695"/>
            <p:cNvSpPr/>
            <p:nvPr/>
          </p:nvSpPr>
          <p:spPr bwMode="auto">
            <a:xfrm>
              <a:off x="3396757" y="2859116"/>
              <a:ext cx="293829" cy="2518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49" y="161"/>
                </a:cxn>
                <a:cxn ang="0">
                  <a:pos x="175" y="180"/>
                </a:cxn>
                <a:cxn ang="0">
                  <a:pos x="188" y="189"/>
                </a:cxn>
                <a:cxn ang="0">
                  <a:pos x="188" y="189"/>
                </a:cxn>
                <a:cxn ang="0">
                  <a:pos x="193" y="192"/>
                </a:cxn>
                <a:cxn ang="0">
                  <a:pos x="198" y="192"/>
                </a:cxn>
                <a:cxn ang="0">
                  <a:pos x="198" y="192"/>
                </a:cxn>
                <a:cxn ang="0">
                  <a:pos x="202" y="192"/>
                </a:cxn>
                <a:cxn ang="0">
                  <a:pos x="206" y="189"/>
                </a:cxn>
                <a:cxn ang="0">
                  <a:pos x="222" y="164"/>
                </a:cxn>
                <a:cxn ang="0">
                  <a:pos x="222" y="164"/>
                </a:cxn>
                <a:cxn ang="0">
                  <a:pos x="224" y="159"/>
                </a:cxn>
                <a:cxn ang="0">
                  <a:pos x="224" y="156"/>
                </a:cxn>
                <a:cxn ang="0">
                  <a:pos x="220" y="151"/>
                </a:cxn>
                <a:cxn ang="0">
                  <a:pos x="215" y="146"/>
                </a:cxn>
                <a:cxn ang="0">
                  <a:pos x="202" y="138"/>
                </a:cxn>
                <a:cxn ang="0">
                  <a:pos x="176" y="119"/>
                </a:cxn>
                <a:cxn ang="0">
                  <a:pos x="0" y="0"/>
                </a:cxn>
              </a:cxnLst>
              <a:rect l="0" t="0" r="r" b="b"/>
              <a:pathLst>
                <a:path w="224" h="192">
                  <a:moveTo>
                    <a:pt x="0" y="0"/>
                  </a:moveTo>
                  <a:lnTo>
                    <a:pt x="38" y="86"/>
                  </a:lnTo>
                  <a:lnTo>
                    <a:pt x="149" y="161"/>
                  </a:lnTo>
                  <a:lnTo>
                    <a:pt x="175" y="180"/>
                  </a:lnTo>
                  <a:lnTo>
                    <a:pt x="188" y="189"/>
                  </a:lnTo>
                  <a:lnTo>
                    <a:pt x="188" y="189"/>
                  </a:lnTo>
                  <a:lnTo>
                    <a:pt x="193" y="192"/>
                  </a:lnTo>
                  <a:lnTo>
                    <a:pt x="198" y="192"/>
                  </a:lnTo>
                  <a:lnTo>
                    <a:pt x="198" y="192"/>
                  </a:lnTo>
                  <a:lnTo>
                    <a:pt x="202" y="192"/>
                  </a:lnTo>
                  <a:lnTo>
                    <a:pt x="206" y="189"/>
                  </a:lnTo>
                  <a:lnTo>
                    <a:pt x="222" y="164"/>
                  </a:lnTo>
                  <a:lnTo>
                    <a:pt x="222" y="164"/>
                  </a:lnTo>
                  <a:lnTo>
                    <a:pt x="224" y="159"/>
                  </a:lnTo>
                  <a:lnTo>
                    <a:pt x="224" y="156"/>
                  </a:lnTo>
                  <a:lnTo>
                    <a:pt x="220" y="151"/>
                  </a:lnTo>
                  <a:lnTo>
                    <a:pt x="215" y="146"/>
                  </a:lnTo>
                  <a:lnTo>
                    <a:pt x="202" y="138"/>
                  </a:lnTo>
                  <a:lnTo>
                    <a:pt x="176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2" name="Freeform 3696"/>
            <p:cNvSpPr/>
            <p:nvPr/>
          </p:nvSpPr>
          <p:spPr bwMode="auto">
            <a:xfrm>
              <a:off x="3396757" y="2859116"/>
              <a:ext cx="293829" cy="2518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49" y="161"/>
                </a:cxn>
                <a:cxn ang="0">
                  <a:pos x="175" y="180"/>
                </a:cxn>
                <a:cxn ang="0">
                  <a:pos x="188" y="189"/>
                </a:cxn>
                <a:cxn ang="0">
                  <a:pos x="188" y="189"/>
                </a:cxn>
                <a:cxn ang="0">
                  <a:pos x="193" y="192"/>
                </a:cxn>
                <a:cxn ang="0">
                  <a:pos x="198" y="192"/>
                </a:cxn>
                <a:cxn ang="0">
                  <a:pos x="198" y="192"/>
                </a:cxn>
                <a:cxn ang="0">
                  <a:pos x="202" y="192"/>
                </a:cxn>
                <a:cxn ang="0">
                  <a:pos x="206" y="189"/>
                </a:cxn>
                <a:cxn ang="0">
                  <a:pos x="222" y="164"/>
                </a:cxn>
                <a:cxn ang="0">
                  <a:pos x="222" y="164"/>
                </a:cxn>
                <a:cxn ang="0">
                  <a:pos x="224" y="159"/>
                </a:cxn>
                <a:cxn ang="0">
                  <a:pos x="224" y="156"/>
                </a:cxn>
                <a:cxn ang="0">
                  <a:pos x="220" y="151"/>
                </a:cxn>
                <a:cxn ang="0">
                  <a:pos x="215" y="146"/>
                </a:cxn>
                <a:cxn ang="0">
                  <a:pos x="202" y="138"/>
                </a:cxn>
                <a:cxn ang="0">
                  <a:pos x="176" y="119"/>
                </a:cxn>
                <a:cxn ang="0">
                  <a:pos x="0" y="0"/>
                </a:cxn>
              </a:cxnLst>
              <a:rect l="0" t="0" r="r" b="b"/>
              <a:pathLst>
                <a:path w="224" h="192">
                  <a:moveTo>
                    <a:pt x="0" y="0"/>
                  </a:moveTo>
                  <a:lnTo>
                    <a:pt x="38" y="86"/>
                  </a:lnTo>
                  <a:lnTo>
                    <a:pt x="149" y="161"/>
                  </a:lnTo>
                  <a:lnTo>
                    <a:pt x="175" y="180"/>
                  </a:lnTo>
                  <a:lnTo>
                    <a:pt x="188" y="189"/>
                  </a:lnTo>
                  <a:lnTo>
                    <a:pt x="188" y="189"/>
                  </a:lnTo>
                  <a:lnTo>
                    <a:pt x="193" y="192"/>
                  </a:lnTo>
                  <a:lnTo>
                    <a:pt x="198" y="192"/>
                  </a:lnTo>
                  <a:lnTo>
                    <a:pt x="198" y="192"/>
                  </a:lnTo>
                  <a:lnTo>
                    <a:pt x="202" y="192"/>
                  </a:lnTo>
                  <a:lnTo>
                    <a:pt x="206" y="189"/>
                  </a:lnTo>
                  <a:lnTo>
                    <a:pt x="222" y="164"/>
                  </a:lnTo>
                  <a:lnTo>
                    <a:pt x="222" y="164"/>
                  </a:lnTo>
                  <a:lnTo>
                    <a:pt x="224" y="159"/>
                  </a:lnTo>
                  <a:lnTo>
                    <a:pt x="224" y="156"/>
                  </a:lnTo>
                  <a:lnTo>
                    <a:pt x="220" y="151"/>
                  </a:lnTo>
                  <a:lnTo>
                    <a:pt x="215" y="146"/>
                  </a:lnTo>
                  <a:lnTo>
                    <a:pt x="202" y="138"/>
                  </a:lnTo>
                  <a:lnTo>
                    <a:pt x="176" y="11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3" name="Freeform 3697"/>
            <p:cNvSpPr/>
            <p:nvPr/>
          </p:nvSpPr>
          <p:spPr bwMode="auto">
            <a:xfrm>
              <a:off x="3220984" y="2735814"/>
              <a:ext cx="225619" cy="236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73" y="179"/>
                </a:cxn>
                <a:cxn ang="0">
                  <a:pos x="135" y="93"/>
                </a:cxn>
                <a:cxn ang="0">
                  <a:pos x="0" y="0"/>
                </a:cxn>
              </a:cxnLst>
              <a:rect l="0" t="0" r="r" b="b"/>
              <a:pathLst>
                <a:path w="173" h="179">
                  <a:moveTo>
                    <a:pt x="0" y="0"/>
                  </a:moveTo>
                  <a:lnTo>
                    <a:pt x="38" y="86"/>
                  </a:lnTo>
                  <a:lnTo>
                    <a:pt x="173" y="179"/>
                  </a:lnTo>
                  <a:lnTo>
                    <a:pt x="135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0F0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4" name="Freeform 3698"/>
            <p:cNvSpPr/>
            <p:nvPr/>
          </p:nvSpPr>
          <p:spPr bwMode="auto">
            <a:xfrm>
              <a:off x="3220984" y="2735814"/>
              <a:ext cx="225619" cy="236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73" y="179"/>
                </a:cxn>
                <a:cxn ang="0">
                  <a:pos x="135" y="93"/>
                </a:cxn>
                <a:cxn ang="0">
                  <a:pos x="0" y="0"/>
                </a:cxn>
              </a:cxnLst>
              <a:rect l="0" t="0" r="r" b="b"/>
              <a:pathLst>
                <a:path w="173" h="179">
                  <a:moveTo>
                    <a:pt x="0" y="0"/>
                  </a:moveTo>
                  <a:lnTo>
                    <a:pt x="38" y="86"/>
                  </a:lnTo>
                  <a:lnTo>
                    <a:pt x="173" y="179"/>
                  </a:lnTo>
                  <a:lnTo>
                    <a:pt x="135" y="93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5" name="Freeform 3699"/>
            <p:cNvSpPr>
              <a:spLocks noEditPoints="1"/>
            </p:cNvSpPr>
            <p:nvPr/>
          </p:nvSpPr>
          <p:spPr bwMode="auto">
            <a:xfrm>
              <a:off x="2620208" y="2368527"/>
              <a:ext cx="648000" cy="482720"/>
            </a:xfrm>
            <a:custGeom>
              <a:avLst/>
              <a:gdLst/>
              <a:ahLst/>
              <a:cxnLst>
                <a:cxn ang="0">
                  <a:pos x="109" y="84"/>
                </a:cxn>
                <a:cxn ang="0">
                  <a:pos x="109" y="84"/>
                </a:cxn>
                <a:cxn ang="0">
                  <a:pos x="109" y="84"/>
                </a:cxn>
                <a:cxn ang="0">
                  <a:pos x="109" y="84"/>
                </a:cxn>
                <a:cxn ang="0">
                  <a:pos x="109" y="84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0" y="0"/>
                </a:cxn>
                <a:cxn ang="0">
                  <a:pos x="35" y="3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104" y="99"/>
                </a:cxn>
                <a:cxn ang="0">
                  <a:pos x="104" y="99"/>
                </a:cxn>
                <a:cxn ang="0">
                  <a:pos x="495" y="366"/>
                </a:cxn>
                <a:cxn ang="0">
                  <a:pos x="457" y="280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5"/>
                </a:cxn>
                <a:cxn ang="0">
                  <a:pos x="123" y="55"/>
                </a:cxn>
                <a:cxn ang="0">
                  <a:pos x="123" y="55"/>
                </a:cxn>
                <a:cxn ang="0">
                  <a:pos x="45" y="21"/>
                </a:cxn>
                <a:cxn ang="0">
                  <a:pos x="0" y="0"/>
                </a:cxn>
              </a:cxnLst>
              <a:rect l="0" t="0" r="r" b="b"/>
              <a:pathLst>
                <a:path w="495" h="366">
                  <a:moveTo>
                    <a:pt x="109" y="84"/>
                  </a:moveTo>
                  <a:lnTo>
                    <a:pt x="109" y="84"/>
                  </a:lnTo>
                  <a:lnTo>
                    <a:pt x="109" y="84"/>
                  </a:lnTo>
                  <a:lnTo>
                    <a:pt x="109" y="84"/>
                  </a:lnTo>
                  <a:lnTo>
                    <a:pt x="109" y="84"/>
                  </a:lnTo>
                  <a:close/>
                  <a:moveTo>
                    <a:pt x="118" y="71"/>
                  </a:moveTo>
                  <a:lnTo>
                    <a:pt x="118" y="71"/>
                  </a:lnTo>
                  <a:lnTo>
                    <a:pt x="118" y="71"/>
                  </a:lnTo>
                  <a:lnTo>
                    <a:pt x="118" y="71"/>
                  </a:lnTo>
                  <a:lnTo>
                    <a:pt x="118" y="71"/>
                  </a:lnTo>
                  <a:close/>
                  <a:moveTo>
                    <a:pt x="0" y="0"/>
                  </a:moveTo>
                  <a:lnTo>
                    <a:pt x="35" y="3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495" y="366"/>
                  </a:lnTo>
                  <a:lnTo>
                    <a:pt x="457" y="280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5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45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9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6" name="Rectangle 3700"/>
            <p:cNvSpPr>
              <a:spLocks noChangeArrowheads="1"/>
            </p:cNvSpPr>
            <p:nvPr/>
          </p:nvSpPr>
          <p:spPr bwMode="auto">
            <a:xfrm>
              <a:off x="2761876" y="2481336"/>
              <a:ext cx="2624" cy="26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7" name="Rectangle 3701"/>
            <p:cNvSpPr>
              <a:spLocks noChangeArrowheads="1"/>
            </p:cNvSpPr>
            <p:nvPr/>
          </p:nvSpPr>
          <p:spPr bwMode="auto">
            <a:xfrm>
              <a:off x="2774992" y="2462972"/>
              <a:ext cx="2624" cy="26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8" name="Freeform 3702"/>
            <p:cNvSpPr/>
            <p:nvPr/>
          </p:nvSpPr>
          <p:spPr bwMode="auto">
            <a:xfrm>
              <a:off x="2620208" y="2368527"/>
              <a:ext cx="648000" cy="4827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3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104" y="99"/>
                </a:cxn>
                <a:cxn ang="0">
                  <a:pos x="104" y="99"/>
                </a:cxn>
                <a:cxn ang="0">
                  <a:pos x="495" y="366"/>
                </a:cxn>
                <a:cxn ang="0">
                  <a:pos x="457" y="280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5"/>
                </a:cxn>
                <a:cxn ang="0">
                  <a:pos x="123" y="55"/>
                </a:cxn>
                <a:cxn ang="0">
                  <a:pos x="123" y="55"/>
                </a:cxn>
                <a:cxn ang="0">
                  <a:pos x="45" y="21"/>
                </a:cxn>
                <a:cxn ang="0">
                  <a:pos x="0" y="0"/>
                </a:cxn>
              </a:cxnLst>
              <a:rect l="0" t="0" r="r" b="b"/>
              <a:pathLst>
                <a:path w="495" h="366">
                  <a:moveTo>
                    <a:pt x="0" y="0"/>
                  </a:moveTo>
                  <a:lnTo>
                    <a:pt x="35" y="3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495" y="366"/>
                  </a:lnTo>
                  <a:lnTo>
                    <a:pt x="457" y="280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5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45" y="21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pic>
          <p:nvPicPr>
            <p:cNvPr id="279" name="Picture 370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590895" y="2992915"/>
              <a:ext cx="115433" cy="11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0" name="Freeform 3704"/>
            <p:cNvSpPr/>
            <p:nvPr/>
          </p:nvSpPr>
          <p:spPr bwMode="auto">
            <a:xfrm>
              <a:off x="2680547" y="2384268"/>
              <a:ext cx="104939" cy="7870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0" y="60"/>
                </a:cxn>
                <a:cxn ang="0">
                  <a:pos x="80" y="46"/>
                </a:cxn>
                <a:cxn ang="0">
                  <a:pos x="3" y="0"/>
                </a:cxn>
                <a:cxn ang="0">
                  <a:pos x="0" y="5"/>
                </a:cxn>
              </a:cxnLst>
              <a:rect l="0" t="0" r="r" b="b"/>
              <a:pathLst>
                <a:path w="80" h="60">
                  <a:moveTo>
                    <a:pt x="0" y="5"/>
                  </a:moveTo>
                  <a:lnTo>
                    <a:pt x="70" y="60"/>
                  </a:lnTo>
                  <a:lnTo>
                    <a:pt x="80" y="46"/>
                  </a:lnTo>
                  <a:lnTo>
                    <a:pt x="3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4CEA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1" name="Freeform 3705"/>
            <p:cNvSpPr/>
            <p:nvPr/>
          </p:nvSpPr>
          <p:spPr bwMode="auto">
            <a:xfrm>
              <a:off x="2675300" y="2392137"/>
              <a:ext cx="97069" cy="8657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2" y="67"/>
                </a:cxn>
                <a:cxn ang="0">
                  <a:pos x="73" y="55"/>
                </a:cxn>
                <a:cxn ang="0">
                  <a:pos x="3" y="0"/>
                </a:cxn>
                <a:cxn ang="0">
                  <a:pos x="0" y="5"/>
                </a:cxn>
              </a:cxnLst>
              <a:rect l="0" t="0" r="r" b="b"/>
              <a:pathLst>
                <a:path w="73" h="67">
                  <a:moveTo>
                    <a:pt x="0" y="5"/>
                  </a:moveTo>
                  <a:lnTo>
                    <a:pt x="62" y="67"/>
                  </a:lnTo>
                  <a:lnTo>
                    <a:pt x="73" y="55"/>
                  </a:lnTo>
                  <a:lnTo>
                    <a:pt x="3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2DCC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2" name="Freeform 3706"/>
            <p:cNvSpPr/>
            <p:nvPr/>
          </p:nvSpPr>
          <p:spPr bwMode="auto">
            <a:xfrm>
              <a:off x="2683171" y="2379021"/>
              <a:ext cx="110186" cy="65588"/>
            </a:xfrm>
            <a:custGeom>
              <a:avLst/>
              <a:gdLst/>
              <a:ahLst/>
              <a:cxnLst>
                <a:cxn ang="0">
                  <a:pos x="77" y="51"/>
                </a:cxn>
                <a:cxn ang="0">
                  <a:pos x="84" y="34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77" y="51"/>
                </a:cxn>
              </a:cxnLst>
              <a:rect l="0" t="0" r="r" b="b"/>
              <a:pathLst>
                <a:path w="84" h="51">
                  <a:moveTo>
                    <a:pt x="77" y="51"/>
                  </a:moveTo>
                  <a:lnTo>
                    <a:pt x="84" y="34"/>
                  </a:lnTo>
                  <a:lnTo>
                    <a:pt x="5" y="0"/>
                  </a:lnTo>
                  <a:lnTo>
                    <a:pt x="0" y="5"/>
                  </a:lnTo>
                  <a:lnTo>
                    <a:pt x="77" y="51"/>
                  </a:lnTo>
                  <a:close/>
                </a:path>
              </a:pathLst>
            </a:custGeom>
            <a:solidFill>
              <a:srgbClr val="E8BB8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pic>
          <p:nvPicPr>
            <p:cNvPr id="283" name="Picture 370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17584" y="2342292"/>
              <a:ext cx="76082" cy="62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4" name="Picture 370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8270" y="2987668"/>
              <a:ext cx="89198" cy="94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5" name="Freeform 3709"/>
            <p:cNvSpPr/>
            <p:nvPr/>
          </p:nvSpPr>
          <p:spPr bwMode="auto">
            <a:xfrm>
              <a:off x="2748758" y="2460348"/>
              <a:ext cx="863125" cy="592906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10"/>
                </a:cxn>
                <a:cxn ang="0">
                  <a:pos x="3" y="13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647" y="453"/>
                </a:cxn>
                <a:cxn ang="0">
                  <a:pos x="656" y="438"/>
                </a:cxn>
                <a:cxn ang="0">
                  <a:pos x="16" y="3"/>
                </a:cxn>
                <a:cxn ang="0">
                  <a:pos x="16" y="3"/>
                </a:cxn>
              </a:cxnLst>
              <a:rect l="0" t="0" r="r" b="b"/>
              <a:pathLst>
                <a:path w="656" h="453">
                  <a:moveTo>
                    <a:pt x="16" y="3"/>
                  </a:moveTo>
                  <a:lnTo>
                    <a:pt x="16" y="3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47" y="453"/>
                  </a:lnTo>
                  <a:lnTo>
                    <a:pt x="656" y="438"/>
                  </a:lnTo>
                  <a:lnTo>
                    <a:pt x="16" y="3"/>
                  </a:lnTo>
                  <a:lnTo>
                    <a:pt x="16" y="3"/>
                  </a:lnTo>
                  <a:close/>
                </a:path>
              </a:pathLst>
            </a:custGeom>
            <a:solidFill>
              <a:srgbClr val="66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6" name="Freeform 3710"/>
            <p:cNvSpPr/>
            <p:nvPr/>
          </p:nvSpPr>
          <p:spPr bwMode="auto">
            <a:xfrm>
              <a:off x="2761876" y="2439360"/>
              <a:ext cx="863125" cy="595530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16" y="3"/>
                </a:cxn>
                <a:cxn ang="0">
                  <a:pos x="11" y="1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1" y="9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646" y="452"/>
                </a:cxn>
                <a:cxn ang="0">
                  <a:pos x="656" y="438"/>
                </a:cxn>
                <a:cxn ang="0">
                  <a:pos x="16" y="3"/>
                </a:cxn>
                <a:cxn ang="0">
                  <a:pos x="16" y="3"/>
                </a:cxn>
              </a:cxnLst>
              <a:rect l="0" t="0" r="r" b="b"/>
              <a:pathLst>
                <a:path w="656" h="452">
                  <a:moveTo>
                    <a:pt x="16" y="3"/>
                  </a:moveTo>
                  <a:lnTo>
                    <a:pt x="16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6"/>
                  </a:lnTo>
                  <a:lnTo>
                    <a:pt x="1" y="9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46" y="452"/>
                  </a:lnTo>
                  <a:lnTo>
                    <a:pt x="656" y="438"/>
                  </a:lnTo>
                  <a:lnTo>
                    <a:pt x="16" y="3"/>
                  </a:lnTo>
                  <a:lnTo>
                    <a:pt x="16" y="3"/>
                  </a:lnTo>
                  <a:close/>
                </a:path>
              </a:pathLst>
            </a:custGeom>
            <a:solidFill>
              <a:srgbClr val="00CCCC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7" name="Freeform 3711"/>
            <p:cNvSpPr/>
            <p:nvPr/>
          </p:nvSpPr>
          <p:spPr bwMode="auto">
            <a:xfrm>
              <a:off x="2774992" y="2423619"/>
              <a:ext cx="860501" cy="59028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4" y="14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647" y="452"/>
                </a:cxn>
                <a:cxn ang="0">
                  <a:pos x="655" y="439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655" h="452">
                  <a:moveTo>
                    <a:pt x="17" y="2"/>
                  </a:moveTo>
                  <a:lnTo>
                    <a:pt x="17" y="2"/>
                  </a:lnTo>
                  <a:lnTo>
                    <a:pt x="12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5"/>
                  </a:lnTo>
                  <a:lnTo>
                    <a:pt x="2" y="10"/>
                  </a:lnTo>
                  <a:lnTo>
                    <a:pt x="4" y="14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647" y="452"/>
                  </a:lnTo>
                  <a:lnTo>
                    <a:pt x="655" y="439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319" name="组合 318"/>
            <p:cNvGrpSpPr/>
            <p:nvPr/>
          </p:nvGrpSpPr>
          <p:grpSpPr>
            <a:xfrm rot="20131665">
              <a:off x="2379649" y="3274475"/>
              <a:ext cx="817944" cy="760952"/>
              <a:chOff x="642646" y="2345152"/>
              <a:chExt cx="306329" cy="284983"/>
            </a:xfrm>
            <a:solidFill>
              <a:schemeClr val="accent1"/>
            </a:solidFill>
          </p:grpSpPr>
          <p:sp>
            <p:nvSpPr>
              <p:cNvPr id="320" name="Freeform 21"/>
              <p:cNvSpPr/>
              <p:nvPr/>
            </p:nvSpPr>
            <p:spPr bwMode="auto">
              <a:xfrm>
                <a:off x="654175" y="2551413"/>
                <a:ext cx="67012" cy="67102"/>
              </a:xfrm>
              <a:custGeom>
                <a:avLst/>
                <a:gdLst>
                  <a:gd name="T0" fmla="*/ 279 w 279"/>
                  <a:gd name="T1" fmla="*/ 77 h 279"/>
                  <a:gd name="T2" fmla="*/ 279 w 279"/>
                  <a:gd name="T3" fmla="*/ 279 h 279"/>
                  <a:gd name="T4" fmla="*/ 0 w 279"/>
                  <a:gd name="T5" fmla="*/ 0 h 279"/>
                  <a:gd name="T6" fmla="*/ 202 w 279"/>
                  <a:gd name="T7" fmla="*/ 0 h 279"/>
                  <a:gd name="T8" fmla="*/ 256 w 279"/>
                  <a:gd name="T9" fmla="*/ 22 h 279"/>
                  <a:gd name="T10" fmla="*/ 279 w 279"/>
                  <a:gd name="T11" fmla="*/ 77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9" h="279">
                    <a:moveTo>
                      <a:pt x="279" y="77"/>
                    </a:moveTo>
                    <a:cubicBezTo>
                      <a:pt x="279" y="279"/>
                      <a:pt x="279" y="279"/>
                      <a:pt x="279" y="2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223" y="0"/>
                      <a:pt x="242" y="8"/>
                      <a:pt x="256" y="22"/>
                    </a:cubicBezTo>
                    <a:cubicBezTo>
                      <a:pt x="270" y="36"/>
                      <a:pt x="279" y="56"/>
                      <a:pt x="27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22"/>
              <p:cNvSpPr/>
              <p:nvPr/>
            </p:nvSpPr>
            <p:spPr bwMode="auto">
              <a:xfrm>
                <a:off x="642646" y="2345152"/>
                <a:ext cx="221573" cy="284983"/>
              </a:xfrm>
              <a:custGeom>
                <a:avLst/>
                <a:gdLst>
                  <a:gd name="T0" fmla="*/ 923 w 923"/>
                  <a:gd name="T1" fmla="*/ 1009 h 1184"/>
                  <a:gd name="T2" fmla="*/ 923 w 923"/>
                  <a:gd name="T3" fmla="*/ 1135 h 1184"/>
                  <a:gd name="T4" fmla="*/ 909 w 923"/>
                  <a:gd name="T5" fmla="*/ 1170 h 1184"/>
                  <a:gd name="T6" fmla="*/ 874 w 923"/>
                  <a:gd name="T7" fmla="*/ 1184 h 1184"/>
                  <a:gd name="T8" fmla="*/ 406 w 923"/>
                  <a:gd name="T9" fmla="*/ 1184 h 1184"/>
                  <a:gd name="T10" fmla="*/ 406 w 923"/>
                  <a:gd name="T11" fmla="*/ 945 h 1184"/>
                  <a:gd name="T12" fmla="*/ 357 w 923"/>
                  <a:gd name="T13" fmla="*/ 827 h 1184"/>
                  <a:gd name="T14" fmla="*/ 238 w 923"/>
                  <a:gd name="T15" fmla="*/ 778 h 1184"/>
                  <a:gd name="T16" fmla="*/ 0 w 923"/>
                  <a:gd name="T17" fmla="*/ 778 h 1184"/>
                  <a:gd name="T18" fmla="*/ 0 w 923"/>
                  <a:gd name="T19" fmla="*/ 49 h 1184"/>
                  <a:gd name="T20" fmla="*/ 14 w 923"/>
                  <a:gd name="T21" fmla="*/ 15 h 1184"/>
                  <a:gd name="T22" fmla="*/ 48 w 923"/>
                  <a:gd name="T23" fmla="*/ 0 h 1184"/>
                  <a:gd name="T24" fmla="*/ 874 w 923"/>
                  <a:gd name="T25" fmla="*/ 0 h 1184"/>
                  <a:gd name="T26" fmla="*/ 909 w 923"/>
                  <a:gd name="T27" fmla="*/ 15 h 1184"/>
                  <a:gd name="T28" fmla="*/ 923 w 923"/>
                  <a:gd name="T29" fmla="*/ 49 h 1184"/>
                  <a:gd name="T30" fmla="*/ 923 w 923"/>
                  <a:gd name="T31" fmla="*/ 88 h 1184"/>
                  <a:gd name="T32" fmla="*/ 923 w 923"/>
                  <a:gd name="T33" fmla="*/ 189 h 1184"/>
                  <a:gd name="T34" fmla="*/ 735 w 923"/>
                  <a:gd name="T35" fmla="*/ 201 h 1184"/>
                  <a:gd name="T36" fmla="*/ 700 w 923"/>
                  <a:gd name="T37" fmla="*/ 177 h 1184"/>
                  <a:gd name="T38" fmla="*/ 483 w 923"/>
                  <a:gd name="T39" fmla="*/ 177 h 1184"/>
                  <a:gd name="T40" fmla="*/ 425 w 923"/>
                  <a:gd name="T41" fmla="*/ 177 h 1184"/>
                  <a:gd name="T42" fmla="*/ 291 w 923"/>
                  <a:gd name="T43" fmla="*/ 177 h 1184"/>
                  <a:gd name="T44" fmla="*/ 221 w 923"/>
                  <a:gd name="T45" fmla="*/ 177 h 1184"/>
                  <a:gd name="T46" fmla="*/ 186 w 923"/>
                  <a:gd name="T47" fmla="*/ 212 h 1184"/>
                  <a:gd name="T48" fmla="*/ 221 w 923"/>
                  <a:gd name="T49" fmla="*/ 247 h 1184"/>
                  <a:gd name="T50" fmla="*/ 291 w 923"/>
                  <a:gd name="T51" fmla="*/ 247 h 1184"/>
                  <a:gd name="T52" fmla="*/ 647 w 923"/>
                  <a:gd name="T53" fmla="*/ 247 h 1184"/>
                  <a:gd name="T54" fmla="*/ 607 w 923"/>
                  <a:gd name="T55" fmla="*/ 282 h 1184"/>
                  <a:gd name="T56" fmla="*/ 534 w 923"/>
                  <a:gd name="T57" fmla="*/ 390 h 1184"/>
                  <a:gd name="T58" fmla="*/ 221 w 923"/>
                  <a:gd name="T59" fmla="*/ 390 h 1184"/>
                  <a:gd name="T60" fmla="*/ 186 w 923"/>
                  <a:gd name="T61" fmla="*/ 425 h 1184"/>
                  <a:gd name="T62" fmla="*/ 221 w 923"/>
                  <a:gd name="T63" fmla="*/ 460 h 1184"/>
                  <a:gd name="T64" fmla="*/ 513 w 923"/>
                  <a:gd name="T65" fmla="*/ 460 h 1184"/>
                  <a:gd name="T66" fmla="*/ 516 w 923"/>
                  <a:gd name="T67" fmla="*/ 603 h 1184"/>
                  <a:gd name="T68" fmla="*/ 221 w 923"/>
                  <a:gd name="T69" fmla="*/ 603 h 1184"/>
                  <a:gd name="T70" fmla="*/ 186 w 923"/>
                  <a:gd name="T71" fmla="*/ 638 h 1184"/>
                  <a:gd name="T72" fmla="*/ 221 w 923"/>
                  <a:gd name="T73" fmla="*/ 673 h 1184"/>
                  <a:gd name="T74" fmla="*/ 541 w 923"/>
                  <a:gd name="T75" fmla="*/ 673 h 1184"/>
                  <a:gd name="T76" fmla="*/ 607 w 923"/>
                  <a:gd name="T77" fmla="*/ 767 h 1184"/>
                  <a:gd name="T78" fmla="*/ 923 w 923"/>
                  <a:gd name="T79" fmla="*/ 859 h 1184"/>
                  <a:gd name="T80" fmla="*/ 923 w 923"/>
                  <a:gd name="T81" fmla="*/ 1009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23" h="1184">
                    <a:moveTo>
                      <a:pt x="923" y="1009"/>
                    </a:moveTo>
                    <a:cubicBezTo>
                      <a:pt x="923" y="1135"/>
                      <a:pt x="923" y="1135"/>
                      <a:pt x="923" y="1135"/>
                    </a:cubicBezTo>
                    <a:cubicBezTo>
                      <a:pt x="923" y="1148"/>
                      <a:pt x="918" y="1161"/>
                      <a:pt x="909" y="1170"/>
                    </a:cubicBezTo>
                    <a:cubicBezTo>
                      <a:pt x="900" y="1178"/>
                      <a:pt x="888" y="1184"/>
                      <a:pt x="874" y="1184"/>
                    </a:cubicBezTo>
                    <a:cubicBezTo>
                      <a:pt x="406" y="1184"/>
                      <a:pt x="406" y="1184"/>
                      <a:pt x="406" y="1184"/>
                    </a:cubicBezTo>
                    <a:cubicBezTo>
                      <a:pt x="406" y="945"/>
                      <a:pt x="406" y="945"/>
                      <a:pt x="406" y="945"/>
                    </a:cubicBezTo>
                    <a:cubicBezTo>
                      <a:pt x="406" y="899"/>
                      <a:pt x="387" y="857"/>
                      <a:pt x="357" y="827"/>
                    </a:cubicBezTo>
                    <a:cubicBezTo>
                      <a:pt x="326" y="796"/>
                      <a:pt x="284" y="778"/>
                      <a:pt x="238" y="778"/>
                    </a:cubicBezTo>
                    <a:cubicBezTo>
                      <a:pt x="0" y="778"/>
                      <a:pt x="0" y="778"/>
                      <a:pt x="0" y="778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36"/>
                      <a:pt x="5" y="23"/>
                      <a:pt x="14" y="15"/>
                    </a:cubicBezTo>
                    <a:cubicBezTo>
                      <a:pt x="23" y="6"/>
                      <a:pt x="35" y="0"/>
                      <a:pt x="48" y="0"/>
                    </a:cubicBezTo>
                    <a:cubicBezTo>
                      <a:pt x="874" y="0"/>
                      <a:pt x="874" y="0"/>
                      <a:pt x="874" y="0"/>
                    </a:cubicBezTo>
                    <a:cubicBezTo>
                      <a:pt x="888" y="0"/>
                      <a:pt x="900" y="6"/>
                      <a:pt x="909" y="15"/>
                    </a:cubicBezTo>
                    <a:cubicBezTo>
                      <a:pt x="918" y="23"/>
                      <a:pt x="923" y="36"/>
                      <a:pt x="923" y="49"/>
                    </a:cubicBezTo>
                    <a:cubicBezTo>
                      <a:pt x="923" y="88"/>
                      <a:pt x="923" y="88"/>
                      <a:pt x="923" y="88"/>
                    </a:cubicBezTo>
                    <a:cubicBezTo>
                      <a:pt x="923" y="189"/>
                      <a:pt x="923" y="189"/>
                      <a:pt x="923" y="189"/>
                    </a:cubicBezTo>
                    <a:cubicBezTo>
                      <a:pt x="861" y="176"/>
                      <a:pt x="795" y="180"/>
                      <a:pt x="735" y="201"/>
                    </a:cubicBezTo>
                    <a:cubicBezTo>
                      <a:pt x="730" y="187"/>
                      <a:pt x="716" y="177"/>
                      <a:pt x="700" y="177"/>
                    </a:cubicBezTo>
                    <a:cubicBezTo>
                      <a:pt x="483" y="177"/>
                      <a:pt x="483" y="177"/>
                      <a:pt x="483" y="177"/>
                    </a:cubicBezTo>
                    <a:cubicBezTo>
                      <a:pt x="425" y="177"/>
                      <a:pt x="425" y="177"/>
                      <a:pt x="425" y="177"/>
                    </a:cubicBezTo>
                    <a:cubicBezTo>
                      <a:pt x="291" y="177"/>
                      <a:pt x="291" y="177"/>
                      <a:pt x="291" y="177"/>
                    </a:cubicBezTo>
                    <a:cubicBezTo>
                      <a:pt x="221" y="177"/>
                      <a:pt x="221" y="177"/>
                      <a:pt x="221" y="177"/>
                    </a:cubicBezTo>
                    <a:cubicBezTo>
                      <a:pt x="201" y="177"/>
                      <a:pt x="186" y="193"/>
                      <a:pt x="186" y="212"/>
                    </a:cubicBezTo>
                    <a:cubicBezTo>
                      <a:pt x="186" y="232"/>
                      <a:pt x="201" y="247"/>
                      <a:pt x="221" y="247"/>
                    </a:cubicBezTo>
                    <a:cubicBezTo>
                      <a:pt x="291" y="247"/>
                      <a:pt x="291" y="247"/>
                      <a:pt x="291" y="247"/>
                    </a:cubicBezTo>
                    <a:cubicBezTo>
                      <a:pt x="647" y="247"/>
                      <a:pt x="647" y="247"/>
                      <a:pt x="647" y="247"/>
                    </a:cubicBezTo>
                    <a:cubicBezTo>
                      <a:pt x="633" y="258"/>
                      <a:pt x="620" y="269"/>
                      <a:pt x="607" y="282"/>
                    </a:cubicBezTo>
                    <a:cubicBezTo>
                      <a:pt x="575" y="314"/>
                      <a:pt x="550" y="351"/>
                      <a:pt x="534" y="390"/>
                    </a:cubicBezTo>
                    <a:cubicBezTo>
                      <a:pt x="221" y="390"/>
                      <a:pt x="221" y="390"/>
                      <a:pt x="221" y="390"/>
                    </a:cubicBezTo>
                    <a:cubicBezTo>
                      <a:pt x="201" y="390"/>
                      <a:pt x="186" y="406"/>
                      <a:pt x="186" y="425"/>
                    </a:cubicBezTo>
                    <a:cubicBezTo>
                      <a:pt x="186" y="445"/>
                      <a:pt x="201" y="460"/>
                      <a:pt x="221" y="460"/>
                    </a:cubicBezTo>
                    <a:cubicBezTo>
                      <a:pt x="513" y="460"/>
                      <a:pt x="513" y="460"/>
                      <a:pt x="513" y="460"/>
                    </a:cubicBezTo>
                    <a:cubicBezTo>
                      <a:pt x="504" y="508"/>
                      <a:pt x="505" y="557"/>
                      <a:pt x="516" y="603"/>
                    </a:cubicBezTo>
                    <a:cubicBezTo>
                      <a:pt x="221" y="603"/>
                      <a:pt x="221" y="603"/>
                      <a:pt x="221" y="603"/>
                    </a:cubicBezTo>
                    <a:cubicBezTo>
                      <a:pt x="201" y="603"/>
                      <a:pt x="186" y="619"/>
                      <a:pt x="186" y="638"/>
                    </a:cubicBezTo>
                    <a:cubicBezTo>
                      <a:pt x="186" y="658"/>
                      <a:pt x="201" y="673"/>
                      <a:pt x="221" y="673"/>
                    </a:cubicBezTo>
                    <a:cubicBezTo>
                      <a:pt x="541" y="673"/>
                      <a:pt x="541" y="673"/>
                      <a:pt x="541" y="673"/>
                    </a:cubicBezTo>
                    <a:cubicBezTo>
                      <a:pt x="557" y="707"/>
                      <a:pt x="579" y="739"/>
                      <a:pt x="607" y="767"/>
                    </a:cubicBezTo>
                    <a:cubicBezTo>
                      <a:pt x="693" y="852"/>
                      <a:pt x="813" y="883"/>
                      <a:pt x="923" y="859"/>
                    </a:cubicBezTo>
                    <a:lnTo>
                      <a:pt x="923" y="10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23"/>
              <p:cNvSpPr>
                <a:spLocks noEditPoints="1"/>
              </p:cNvSpPr>
              <p:nvPr/>
            </p:nvSpPr>
            <p:spPr bwMode="auto">
              <a:xfrm>
                <a:off x="774689" y="2399284"/>
                <a:ext cx="174286" cy="174737"/>
              </a:xfrm>
              <a:custGeom>
                <a:avLst/>
                <a:gdLst>
                  <a:gd name="T0" fmla="*/ 106 w 726"/>
                  <a:gd name="T1" fmla="*/ 106 h 726"/>
                  <a:gd name="T2" fmla="*/ 492 w 726"/>
                  <a:gd name="T3" fmla="*/ 106 h 726"/>
                  <a:gd name="T4" fmla="*/ 547 w 726"/>
                  <a:gd name="T5" fmla="*/ 414 h 726"/>
                  <a:gd name="T6" fmla="*/ 689 w 726"/>
                  <a:gd name="T7" fmla="*/ 556 h 726"/>
                  <a:gd name="T8" fmla="*/ 689 w 726"/>
                  <a:gd name="T9" fmla="*/ 689 h 726"/>
                  <a:gd name="T10" fmla="*/ 689 w 726"/>
                  <a:gd name="T11" fmla="*/ 689 h 726"/>
                  <a:gd name="T12" fmla="*/ 556 w 726"/>
                  <a:gd name="T13" fmla="*/ 689 h 726"/>
                  <a:gd name="T14" fmla="*/ 414 w 726"/>
                  <a:gd name="T15" fmla="*/ 547 h 726"/>
                  <a:gd name="T16" fmla="*/ 106 w 726"/>
                  <a:gd name="T17" fmla="*/ 492 h 726"/>
                  <a:gd name="T18" fmla="*/ 106 w 726"/>
                  <a:gd name="T19" fmla="*/ 106 h 726"/>
                  <a:gd name="T20" fmla="*/ 179 w 726"/>
                  <a:gd name="T21" fmla="*/ 179 h 726"/>
                  <a:gd name="T22" fmla="*/ 179 w 726"/>
                  <a:gd name="T23" fmla="*/ 420 h 726"/>
                  <a:gd name="T24" fmla="*/ 420 w 726"/>
                  <a:gd name="T25" fmla="*/ 420 h 726"/>
                  <a:gd name="T26" fmla="*/ 420 w 726"/>
                  <a:gd name="T27" fmla="*/ 179 h 726"/>
                  <a:gd name="T28" fmla="*/ 179 w 726"/>
                  <a:gd name="T29" fmla="*/ 179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26" h="726">
                    <a:moveTo>
                      <a:pt x="106" y="106"/>
                    </a:moveTo>
                    <a:cubicBezTo>
                      <a:pt x="213" y="0"/>
                      <a:pt x="386" y="0"/>
                      <a:pt x="492" y="106"/>
                    </a:cubicBezTo>
                    <a:cubicBezTo>
                      <a:pt x="575" y="189"/>
                      <a:pt x="594" y="313"/>
                      <a:pt x="547" y="414"/>
                    </a:cubicBezTo>
                    <a:cubicBezTo>
                      <a:pt x="689" y="556"/>
                      <a:pt x="689" y="556"/>
                      <a:pt x="689" y="556"/>
                    </a:cubicBezTo>
                    <a:cubicBezTo>
                      <a:pt x="726" y="592"/>
                      <a:pt x="726" y="652"/>
                      <a:pt x="689" y="689"/>
                    </a:cubicBezTo>
                    <a:cubicBezTo>
                      <a:pt x="689" y="689"/>
                      <a:pt x="689" y="689"/>
                      <a:pt x="689" y="689"/>
                    </a:cubicBezTo>
                    <a:cubicBezTo>
                      <a:pt x="652" y="726"/>
                      <a:pt x="592" y="726"/>
                      <a:pt x="556" y="689"/>
                    </a:cubicBezTo>
                    <a:cubicBezTo>
                      <a:pt x="414" y="547"/>
                      <a:pt x="414" y="547"/>
                      <a:pt x="414" y="547"/>
                    </a:cubicBezTo>
                    <a:cubicBezTo>
                      <a:pt x="313" y="593"/>
                      <a:pt x="190" y="575"/>
                      <a:pt x="106" y="492"/>
                    </a:cubicBezTo>
                    <a:cubicBezTo>
                      <a:pt x="0" y="386"/>
                      <a:pt x="0" y="213"/>
                      <a:pt x="106" y="106"/>
                    </a:cubicBezTo>
                    <a:close/>
                    <a:moveTo>
                      <a:pt x="179" y="179"/>
                    </a:moveTo>
                    <a:cubicBezTo>
                      <a:pt x="113" y="245"/>
                      <a:pt x="113" y="353"/>
                      <a:pt x="179" y="420"/>
                    </a:cubicBezTo>
                    <a:cubicBezTo>
                      <a:pt x="245" y="486"/>
                      <a:pt x="353" y="486"/>
                      <a:pt x="420" y="420"/>
                    </a:cubicBezTo>
                    <a:cubicBezTo>
                      <a:pt x="486" y="353"/>
                      <a:pt x="486" y="245"/>
                      <a:pt x="420" y="179"/>
                    </a:cubicBezTo>
                    <a:cubicBezTo>
                      <a:pt x="353" y="112"/>
                      <a:pt x="245" y="112"/>
                      <a:pt x="179" y="1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5099050" y="1419860"/>
            <a:ext cx="64560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Docker是基于容器虚拟化技术、go语言实现的开源容器项目。可以轻松的为任何应用创建一个轻量级的、可移植的、自给自足的容器。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简单的讲，可以将Docker容器理解为一种轻量级的沙盒。每个容器内运行着一个应用，不同的容器相互隔离，容器之间也可以通过网络相互通信。容器的创建和停止十分快速，几乎跟创建和终止原生应用一致；另外，容器自身对系统资源的额外要求也十分有限，远远低于传统虚拟机。甚至直接把容器当作应用本身也没有任何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Docker的构想是要实现“Build，Ship and Run Any App，Anywhere”，即通过对应用的封装、分发、部署、运行生命周期进行管理，达到应用组件级别的“一次封装，到处运行”。这里的应用组件，既可以是一个Web应用、一个编译环境，也可以是一套数据库平台服务，甚至是一个操作系统或集群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/>
              <a:t>为什么使用Docker</a:t>
            </a:r>
            <a:endParaRPr dirty="0"/>
          </a:p>
        </p:txBody>
      </p:sp>
      <p:sp>
        <p:nvSpPr>
          <p:cNvPr id="7" name="Oval 32"/>
          <p:cNvSpPr/>
          <p:nvPr/>
        </p:nvSpPr>
        <p:spPr>
          <a:xfrm>
            <a:off x="641955" y="1655827"/>
            <a:ext cx="4159576" cy="41595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63876" y="2029194"/>
            <a:ext cx="2961907" cy="3302960"/>
            <a:chOff x="1174671" y="2061579"/>
            <a:chExt cx="2961907" cy="3302960"/>
          </a:xfrm>
        </p:grpSpPr>
        <p:sp>
          <p:nvSpPr>
            <p:cNvPr id="19" name="Freeform 3264"/>
            <p:cNvSpPr/>
            <p:nvPr/>
          </p:nvSpPr>
          <p:spPr bwMode="auto">
            <a:xfrm>
              <a:off x="2258168" y="3932120"/>
              <a:ext cx="1327480" cy="587659"/>
            </a:xfrm>
            <a:custGeom>
              <a:avLst/>
              <a:gdLst/>
              <a:ahLst/>
              <a:cxnLst>
                <a:cxn ang="0">
                  <a:pos x="4" y="448"/>
                </a:cxn>
                <a:cxn ang="0">
                  <a:pos x="1012" y="6"/>
                </a:cxn>
                <a:cxn ang="0">
                  <a:pos x="1009" y="0"/>
                </a:cxn>
                <a:cxn ang="0">
                  <a:pos x="0" y="441"/>
                </a:cxn>
                <a:cxn ang="0">
                  <a:pos x="4" y="448"/>
                </a:cxn>
              </a:cxnLst>
              <a:rect l="0" t="0" r="r" b="b"/>
              <a:pathLst>
                <a:path w="1012" h="448">
                  <a:moveTo>
                    <a:pt x="4" y="448"/>
                  </a:moveTo>
                  <a:lnTo>
                    <a:pt x="1012" y="6"/>
                  </a:lnTo>
                  <a:lnTo>
                    <a:pt x="1009" y="0"/>
                  </a:lnTo>
                  <a:lnTo>
                    <a:pt x="0" y="441"/>
                  </a:lnTo>
                  <a:lnTo>
                    <a:pt x="4" y="4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3265"/>
            <p:cNvSpPr/>
            <p:nvPr/>
          </p:nvSpPr>
          <p:spPr bwMode="auto">
            <a:xfrm>
              <a:off x="2258168" y="3932120"/>
              <a:ext cx="1327480" cy="587659"/>
            </a:xfrm>
            <a:custGeom>
              <a:avLst/>
              <a:gdLst/>
              <a:ahLst/>
              <a:cxnLst>
                <a:cxn ang="0">
                  <a:pos x="4" y="448"/>
                </a:cxn>
                <a:cxn ang="0">
                  <a:pos x="1012" y="6"/>
                </a:cxn>
                <a:cxn ang="0">
                  <a:pos x="1009" y="0"/>
                </a:cxn>
                <a:cxn ang="0">
                  <a:pos x="0" y="441"/>
                </a:cxn>
                <a:cxn ang="0">
                  <a:pos x="4" y="448"/>
                </a:cxn>
              </a:cxnLst>
              <a:rect l="0" t="0" r="r" b="b"/>
              <a:pathLst>
                <a:path w="1012" h="448">
                  <a:moveTo>
                    <a:pt x="4" y="448"/>
                  </a:moveTo>
                  <a:lnTo>
                    <a:pt x="1012" y="6"/>
                  </a:lnTo>
                  <a:lnTo>
                    <a:pt x="1009" y="0"/>
                  </a:lnTo>
                  <a:lnTo>
                    <a:pt x="0" y="441"/>
                  </a:lnTo>
                  <a:lnTo>
                    <a:pt x="4" y="448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3266"/>
            <p:cNvSpPr/>
            <p:nvPr/>
          </p:nvSpPr>
          <p:spPr bwMode="auto">
            <a:xfrm>
              <a:off x="2310638" y="4058047"/>
              <a:ext cx="1324857" cy="587659"/>
            </a:xfrm>
            <a:custGeom>
              <a:avLst/>
              <a:gdLst/>
              <a:ahLst/>
              <a:cxnLst>
                <a:cxn ang="0">
                  <a:pos x="4" y="446"/>
                </a:cxn>
                <a:cxn ang="0">
                  <a:pos x="1012" y="6"/>
                </a:cxn>
                <a:cxn ang="0">
                  <a:pos x="1010" y="0"/>
                </a:cxn>
                <a:cxn ang="0">
                  <a:pos x="0" y="441"/>
                </a:cxn>
                <a:cxn ang="0">
                  <a:pos x="4" y="446"/>
                </a:cxn>
              </a:cxnLst>
              <a:rect l="0" t="0" r="r" b="b"/>
              <a:pathLst>
                <a:path w="1012" h="446">
                  <a:moveTo>
                    <a:pt x="4" y="446"/>
                  </a:moveTo>
                  <a:lnTo>
                    <a:pt x="1012" y="6"/>
                  </a:lnTo>
                  <a:lnTo>
                    <a:pt x="1010" y="0"/>
                  </a:lnTo>
                  <a:lnTo>
                    <a:pt x="0" y="441"/>
                  </a:lnTo>
                  <a:lnTo>
                    <a:pt x="4" y="4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3267"/>
            <p:cNvSpPr/>
            <p:nvPr/>
          </p:nvSpPr>
          <p:spPr bwMode="auto">
            <a:xfrm>
              <a:off x="2310638" y="4058047"/>
              <a:ext cx="1324857" cy="587659"/>
            </a:xfrm>
            <a:custGeom>
              <a:avLst/>
              <a:gdLst/>
              <a:ahLst/>
              <a:cxnLst>
                <a:cxn ang="0">
                  <a:pos x="4" y="446"/>
                </a:cxn>
                <a:cxn ang="0">
                  <a:pos x="1012" y="6"/>
                </a:cxn>
                <a:cxn ang="0">
                  <a:pos x="1010" y="0"/>
                </a:cxn>
                <a:cxn ang="0">
                  <a:pos x="0" y="441"/>
                </a:cxn>
                <a:cxn ang="0">
                  <a:pos x="4" y="446"/>
                </a:cxn>
              </a:cxnLst>
              <a:rect l="0" t="0" r="r" b="b"/>
              <a:pathLst>
                <a:path w="1012" h="446">
                  <a:moveTo>
                    <a:pt x="4" y="446"/>
                  </a:moveTo>
                  <a:lnTo>
                    <a:pt x="1012" y="6"/>
                  </a:lnTo>
                  <a:lnTo>
                    <a:pt x="1010" y="0"/>
                  </a:lnTo>
                  <a:lnTo>
                    <a:pt x="0" y="441"/>
                  </a:lnTo>
                  <a:lnTo>
                    <a:pt x="4" y="446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3268"/>
            <p:cNvSpPr/>
            <p:nvPr/>
          </p:nvSpPr>
          <p:spPr bwMode="auto">
            <a:xfrm>
              <a:off x="2357860" y="4181349"/>
              <a:ext cx="1327480" cy="585036"/>
            </a:xfrm>
            <a:custGeom>
              <a:avLst/>
              <a:gdLst/>
              <a:ahLst/>
              <a:cxnLst>
                <a:cxn ang="0">
                  <a:pos x="3" y="446"/>
                </a:cxn>
                <a:cxn ang="0">
                  <a:pos x="1011" y="5"/>
                </a:cxn>
                <a:cxn ang="0">
                  <a:pos x="1010" y="0"/>
                </a:cxn>
                <a:cxn ang="0">
                  <a:pos x="0" y="439"/>
                </a:cxn>
                <a:cxn ang="0">
                  <a:pos x="3" y="446"/>
                </a:cxn>
              </a:cxnLst>
              <a:rect l="0" t="0" r="r" b="b"/>
              <a:pathLst>
                <a:path w="1011" h="446">
                  <a:moveTo>
                    <a:pt x="3" y="446"/>
                  </a:moveTo>
                  <a:lnTo>
                    <a:pt x="1011" y="5"/>
                  </a:lnTo>
                  <a:lnTo>
                    <a:pt x="1010" y="0"/>
                  </a:lnTo>
                  <a:lnTo>
                    <a:pt x="0" y="439"/>
                  </a:lnTo>
                  <a:lnTo>
                    <a:pt x="3" y="4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3269"/>
            <p:cNvSpPr/>
            <p:nvPr/>
          </p:nvSpPr>
          <p:spPr bwMode="auto">
            <a:xfrm>
              <a:off x="2357860" y="4181349"/>
              <a:ext cx="1327480" cy="585036"/>
            </a:xfrm>
            <a:custGeom>
              <a:avLst/>
              <a:gdLst/>
              <a:ahLst/>
              <a:cxnLst>
                <a:cxn ang="0">
                  <a:pos x="3" y="446"/>
                </a:cxn>
                <a:cxn ang="0">
                  <a:pos x="1011" y="5"/>
                </a:cxn>
                <a:cxn ang="0">
                  <a:pos x="1010" y="0"/>
                </a:cxn>
                <a:cxn ang="0">
                  <a:pos x="0" y="439"/>
                </a:cxn>
                <a:cxn ang="0">
                  <a:pos x="3" y="446"/>
                </a:cxn>
              </a:cxnLst>
              <a:rect l="0" t="0" r="r" b="b"/>
              <a:pathLst>
                <a:path w="1011" h="446">
                  <a:moveTo>
                    <a:pt x="3" y="446"/>
                  </a:moveTo>
                  <a:lnTo>
                    <a:pt x="1011" y="5"/>
                  </a:lnTo>
                  <a:lnTo>
                    <a:pt x="1010" y="0"/>
                  </a:lnTo>
                  <a:lnTo>
                    <a:pt x="0" y="439"/>
                  </a:lnTo>
                  <a:lnTo>
                    <a:pt x="3" y="446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3273"/>
            <p:cNvSpPr>
              <a:spLocks noEditPoints="1"/>
            </p:cNvSpPr>
            <p:nvPr/>
          </p:nvSpPr>
          <p:spPr bwMode="auto">
            <a:xfrm>
              <a:off x="1174671" y="2061579"/>
              <a:ext cx="1854799" cy="3302960"/>
            </a:xfrm>
            <a:custGeom>
              <a:avLst/>
              <a:gdLst/>
              <a:ahLst/>
              <a:cxnLst>
                <a:cxn ang="0">
                  <a:pos x="617" y="241"/>
                </a:cxn>
                <a:cxn ang="0">
                  <a:pos x="617" y="241"/>
                </a:cxn>
                <a:cxn ang="0">
                  <a:pos x="605" y="241"/>
                </a:cxn>
                <a:cxn ang="0">
                  <a:pos x="591" y="235"/>
                </a:cxn>
                <a:cxn ang="0">
                  <a:pos x="583" y="223"/>
                </a:cxn>
                <a:cxn ang="0">
                  <a:pos x="581" y="217"/>
                </a:cxn>
                <a:cxn ang="0">
                  <a:pos x="583" y="202"/>
                </a:cxn>
                <a:cxn ang="0">
                  <a:pos x="586" y="196"/>
                </a:cxn>
                <a:cxn ang="0">
                  <a:pos x="596" y="181"/>
                </a:cxn>
                <a:cxn ang="0">
                  <a:pos x="602" y="178"/>
                </a:cxn>
                <a:cxn ang="0">
                  <a:pos x="612" y="171"/>
                </a:cxn>
                <a:cxn ang="0">
                  <a:pos x="630" y="166"/>
                </a:cxn>
                <a:cxn ang="0">
                  <a:pos x="635" y="166"/>
                </a:cxn>
                <a:cxn ang="0">
                  <a:pos x="648" y="168"/>
                </a:cxn>
                <a:cxn ang="0">
                  <a:pos x="654" y="171"/>
                </a:cxn>
                <a:cxn ang="0">
                  <a:pos x="666" y="179"/>
                </a:cxn>
                <a:cxn ang="0">
                  <a:pos x="669" y="186"/>
                </a:cxn>
                <a:cxn ang="0">
                  <a:pos x="671" y="199"/>
                </a:cxn>
                <a:cxn ang="0">
                  <a:pos x="667" y="214"/>
                </a:cxn>
                <a:cxn ang="0">
                  <a:pos x="659" y="223"/>
                </a:cxn>
                <a:cxn ang="0">
                  <a:pos x="658" y="225"/>
                </a:cxn>
                <a:cxn ang="0">
                  <a:pos x="656" y="228"/>
                </a:cxn>
                <a:cxn ang="0">
                  <a:pos x="658" y="235"/>
                </a:cxn>
                <a:cxn ang="0">
                  <a:pos x="646" y="310"/>
                </a:cxn>
                <a:cxn ang="0">
                  <a:pos x="627" y="249"/>
                </a:cxn>
                <a:cxn ang="0">
                  <a:pos x="623" y="243"/>
                </a:cxn>
                <a:cxn ang="0">
                  <a:pos x="618" y="241"/>
                </a:cxn>
                <a:cxn ang="0">
                  <a:pos x="618" y="241"/>
                </a:cxn>
                <a:cxn ang="0">
                  <a:pos x="617" y="241"/>
                </a:cxn>
                <a:cxn ang="0">
                  <a:pos x="804" y="261"/>
                </a:cxn>
                <a:cxn ang="0">
                  <a:pos x="697" y="287"/>
                </a:cxn>
                <a:cxn ang="0">
                  <a:pos x="666" y="233"/>
                </a:cxn>
                <a:cxn ang="0">
                  <a:pos x="664" y="230"/>
                </a:cxn>
                <a:cxn ang="0">
                  <a:pos x="666" y="228"/>
                </a:cxn>
                <a:cxn ang="0">
                  <a:pos x="679" y="207"/>
                </a:cxn>
                <a:cxn ang="0">
                  <a:pos x="679" y="189"/>
                </a:cxn>
                <a:cxn ang="0">
                  <a:pos x="677" y="183"/>
                </a:cxn>
                <a:cxn ang="0">
                  <a:pos x="669" y="173"/>
                </a:cxn>
                <a:cxn ang="0">
                  <a:pos x="648" y="160"/>
                </a:cxn>
                <a:cxn ang="0">
                  <a:pos x="635" y="158"/>
                </a:cxn>
                <a:cxn ang="0">
                  <a:pos x="620" y="161"/>
                </a:cxn>
                <a:cxn ang="0">
                  <a:pos x="609" y="165"/>
                </a:cxn>
                <a:cxn ang="0">
                  <a:pos x="597" y="171"/>
                </a:cxn>
                <a:cxn ang="0">
                  <a:pos x="584" y="183"/>
                </a:cxn>
                <a:cxn ang="0">
                  <a:pos x="576" y="196"/>
                </a:cxn>
                <a:cxn ang="0">
                  <a:pos x="573" y="210"/>
                </a:cxn>
                <a:cxn ang="0">
                  <a:pos x="576" y="227"/>
                </a:cxn>
                <a:cxn ang="0">
                  <a:pos x="579" y="232"/>
                </a:cxn>
                <a:cxn ang="0">
                  <a:pos x="592" y="243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8" y="249"/>
                </a:cxn>
                <a:cxn ang="0">
                  <a:pos x="638" y="313"/>
                </a:cxn>
                <a:cxn ang="0">
                  <a:pos x="544" y="373"/>
                </a:cxn>
                <a:cxn ang="0">
                  <a:pos x="825" y="2518"/>
                </a:cxn>
                <a:cxn ang="0">
                  <a:pos x="22" y="608"/>
                </a:cxn>
                <a:cxn ang="0">
                  <a:pos x="1408" y="0"/>
                </a:cxn>
              </a:cxnLst>
              <a:rect l="0" t="0" r="r" b="b"/>
              <a:pathLst>
                <a:path w="1413" h="2518">
                  <a:moveTo>
                    <a:pt x="617" y="241"/>
                  </a:moveTo>
                  <a:lnTo>
                    <a:pt x="617" y="241"/>
                  </a:lnTo>
                  <a:lnTo>
                    <a:pt x="617" y="241"/>
                  </a:lnTo>
                  <a:lnTo>
                    <a:pt x="617" y="241"/>
                  </a:lnTo>
                  <a:lnTo>
                    <a:pt x="605" y="241"/>
                  </a:lnTo>
                  <a:lnTo>
                    <a:pt x="605" y="241"/>
                  </a:lnTo>
                  <a:lnTo>
                    <a:pt x="597" y="238"/>
                  </a:lnTo>
                  <a:lnTo>
                    <a:pt x="591" y="235"/>
                  </a:lnTo>
                  <a:lnTo>
                    <a:pt x="586" y="228"/>
                  </a:lnTo>
                  <a:lnTo>
                    <a:pt x="583" y="223"/>
                  </a:lnTo>
                  <a:lnTo>
                    <a:pt x="583" y="223"/>
                  </a:lnTo>
                  <a:lnTo>
                    <a:pt x="581" y="217"/>
                  </a:lnTo>
                  <a:lnTo>
                    <a:pt x="581" y="209"/>
                  </a:lnTo>
                  <a:lnTo>
                    <a:pt x="583" y="202"/>
                  </a:lnTo>
                  <a:lnTo>
                    <a:pt x="586" y="196"/>
                  </a:lnTo>
                  <a:lnTo>
                    <a:pt x="586" y="196"/>
                  </a:lnTo>
                  <a:lnTo>
                    <a:pt x="589" y="188"/>
                  </a:lnTo>
                  <a:lnTo>
                    <a:pt x="596" y="181"/>
                  </a:lnTo>
                  <a:lnTo>
                    <a:pt x="596" y="181"/>
                  </a:lnTo>
                  <a:lnTo>
                    <a:pt x="602" y="178"/>
                  </a:lnTo>
                  <a:lnTo>
                    <a:pt x="612" y="171"/>
                  </a:lnTo>
                  <a:lnTo>
                    <a:pt x="612" y="171"/>
                  </a:lnTo>
                  <a:lnTo>
                    <a:pt x="623" y="168"/>
                  </a:lnTo>
                  <a:lnTo>
                    <a:pt x="630" y="166"/>
                  </a:lnTo>
                  <a:lnTo>
                    <a:pt x="630" y="166"/>
                  </a:lnTo>
                  <a:lnTo>
                    <a:pt x="635" y="166"/>
                  </a:lnTo>
                  <a:lnTo>
                    <a:pt x="635" y="166"/>
                  </a:lnTo>
                  <a:lnTo>
                    <a:pt x="648" y="168"/>
                  </a:lnTo>
                  <a:lnTo>
                    <a:pt x="648" y="168"/>
                  </a:lnTo>
                  <a:lnTo>
                    <a:pt x="654" y="171"/>
                  </a:lnTo>
                  <a:lnTo>
                    <a:pt x="661" y="175"/>
                  </a:lnTo>
                  <a:lnTo>
                    <a:pt x="666" y="179"/>
                  </a:lnTo>
                  <a:lnTo>
                    <a:pt x="669" y="186"/>
                  </a:lnTo>
                  <a:lnTo>
                    <a:pt x="669" y="186"/>
                  </a:lnTo>
                  <a:lnTo>
                    <a:pt x="671" y="192"/>
                  </a:lnTo>
                  <a:lnTo>
                    <a:pt x="671" y="199"/>
                  </a:lnTo>
                  <a:lnTo>
                    <a:pt x="671" y="207"/>
                  </a:lnTo>
                  <a:lnTo>
                    <a:pt x="667" y="214"/>
                  </a:lnTo>
                  <a:lnTo>
                    <a:pt x="667" y="214"/>
                  </a:lnTo>
                  <a:lnTo>
                    <a:pt x="659" y="223"/>
                  </a:lnTo>
                  <a:lnTo>
                    <a:pt x="659" y="223"/>
                  </a:lnTo>
                  <a:lnTo>
                    <a:pt x="658" y="225"/>
                  </a:lnTo>
                  <a:lnTo>
                    <a:pt x="656" y="228"/>
                  </a:lnTo>
                  <a:lnTo>
                    <a:pt x="656" y="228"/>
                  </a:lnTo>
                  <a:lnTo>
                    <a:pt x="658" y="233"/>
                  </a:lnTo>
                  <a:lnTo>
                    <a:pt x="658" y="235"/>
                  </a:lnTo>
                  <a:lnTo>
                    <a:pt x="689" y="290"/>
                  </a:lnTo>
                  <a:lnTo>
                    <a:pt x="646" y="310"/>
                  </a:lnTo>
                  <a:lnTo>
                    <a:pt x="627" y="249"/>
                  </a:lnTo>
                  <a:lnTo>
                    <a:pt x="627" y="249"/>
                  </a:lnTo>
                  <a:lnTo>
                    <a:pt x="627" y="246"/>
                  </a:lnTo>
                  <a:lnTo>
                    <a:pt x="623" y="243"/>
                  </a:lnTo>
                  <a:lnTo>
                    <a:pt x="623" y="243"/>
                  </a:lnTo>
                  <a:lnTo>
                    <a:pt x="618" y="241"/>
                  </a:lnTo>
                  <a:lnTo>
                    <a:pt x="618" y="241"/>
                  </a:lnTo>
                  <a:lnTo>
                    <a:pt x="618" y="241"/>
                  </a:lnTo>
                  <a:lnTo>
                    <a:pt x="618" y="241"/>
                  </a:lnTo>
                  <a:lnTo>
                    <a:pt x="617" y="241"/>
                  </a:lnTo>
                  <a:close/>
                  <a:moveTo>
                    <a:pt x="1408" y="0"/>
                  </a:moveTo>
                  <a:lnTo>
                    <a:pt x="804" y="261"/>
                  </a:lnTo>
                  <a:lnTo>
                    <a:pt x="796" y="245"/>
                  </a:lnTo>
                  <a:lnTo>
                    <a:pt x="697" y="287"/>
                  </a:lnTo>
                  <a:lnTo>
                    <a:pt x="666" y="233"/>
                  </a:lnTo>
                  <a:lnTo>
                    <a:pt x="666" y="233"/>
                  </a:lnTo>
                  <a:lnTo>
                    <a:pt x="664" y="230"/>
                  </a:lnTo>
                  <a:lnTo>
                    <a:pt x="664" y="230"/>
                  </a:lnTo>
                  <a:lnTo>
                    <a:pt x="666" y="228"/>
                  </a:lnTo>
                  <a:lnTo>
                    <a:pt x="666" y="228"/>
                  </a:lnTo>
                  <a:lnTo>
                    <a:pt x="674" y="218"/>
                  </a:lnTo>
                  <a:lnTo>
                    <a:pt x="679" y="207"/>
                  </a:lnTo>
                  <a:lnTo>
                    <a:pt x="679" y="194"/>
                  </a:lnTo>
                  <a:lnTo>
                    <a:pt x="679" y="189"/>
                  </a:lnTo>
                  <a:lnTo>
                    <a:pt x="677" y="183"/>
                  </a:lnTo>
                  <a:lnTo>
                    <a:pt x="677" y="183"/>
                  </a:lnTo>
                  <a:lnTo>
                    <a:pt x="674" y="178"/>
                  </a:lnTo>
                  <a:lnTo>
                    <a:pt x="669" y="173"/>
                  </a:lnTo>
                  <a:lnTo>
                    <a:pt x="661" y="165"/>
                  </a:lnTo>
                  <a:lnTo>
                    <a:pt x="648" y="160"/>
                  </a:lnTo>
                  <a:lnTo>
                    <a:pt x="635" y="158"/>
                  </a:lnTo>
                  <a:lnTo>
                    <a:pt x="635" y="158"/>
                  </a:lnTo>
                  <a:lnTo>
                    <a:pt x="620" y="161"/>
                  </a:lnTo>
                  <a:lnTo>
                    <a:pt x="620" y="161"/>
                  </a:lnTo>
                  <a:lnTo>
                    <a:pt x="609" y="165"/>
                  </a:lnTo>
                  <a:lnTo>
                    <a:pt x="609" y="165"/>
                  </a:lnTo>
                  <a:lnTo>
                    <a:pt x="597" y="171"/>
                  </a:lnTo>
                  <a:lnTo>
                    <a:pt x="597" y="171"/>
                  </a:lnTo>
                  <a:lnTo>
                    <a:pt x="591" y="176"/>
                  </a:lnTo>
                  <a:lnTo>
                    <a:pt x="584" y="183"/>
                  </a:lnTo>
                  <a:lnTo>
                    <a:pt x="579" y="189"/>
                  </a:lnTo>
                  <a:lnTo>
                    <a:pt x="576" y="196"/>
                  </a:lnTo>
                  <a:lnTo>
                    <a:pt x="575" y="204"/>
                  </a:lnTo>
                  <a:lnTo>
                    <a:pt x="573" y="210"/>
                  </a:lnTo>
                  <a:lnTo>
                    <a:pt x="573" y="218"/>
                  </a:lnTo>
                  <a:lnTo>
                    <a:pt x="576" y="227"/>
                  </a:lnTo>
                  <a:lnTo>
                    <a:pt x="576" y="227"/>
                  </a:lnTo>
                  <a:lnTo>
                    <a:pt x="579" y="232"/>
                  </a:lnTo>
                  <a:lnTo>
                    <a:pt x="583" y="236"/>
                  </a:lnTo>
                  <a:lnTo>
                    <a:pt x="592" y="243"/>
                  </a:lnTo>
                  <a:lnTo>
                    <a:pt x="604" y="248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8" y="249"/>
                  </a:lnTo>
                  <a:lnTo>
                    <a:pt x="620" y="253"/>
                  </a:lnTo>
                  <a:lnTo>
                    <a:pt x="638" y="313"/>
                  </a:lnTo>
                  <a:lnTo>
                    <a:pt x="537" y="357"/>
                  </a:lnTo>
                  <a:lnTo>
                    <a:pt x="544" y="373"/>
                  </a:lnTo>
                  <a:lnTo>
                    <a:pt x="0" y="608"/>
                  </a:lnTo>
                  <a:lnTo>
                    <a:pt x="825" y="2518"/>
                  </a:lnTo>
                  <a:lnTo>
                    <a:pt x="843" y="2510"/>
                  </a:lnTo>
                  <a:lnTo>
                    <a:pt x="22" y="608"/>
                  </a:lnTo>
                  <a:lnTo>
                    <a:pt x="1413" y="8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3274"/>
            <p:cNvSpPr/>
            <p:nvPr/>
          </p:nvSpPr>
          <p:spPr bwMode="auto">
            <a:xfrm>
              <a:off x="1938104" y="2279329"/>
              <a:ext cx="141668" cy="188890"/>
            </a:xfrm>
            <a:custGeom>
              <a:avLst/>
              <a:gdLst/>
              <a:ahLst/>
              <a:cxnLst>
                <a:cxn ang="0">
                  <a:pos x="36" y="75"/>
                </a:cxn>
                <a:cxn ang="0">
                  <a:pos x="36" y="75"/>
                </a:cxn>
                <a:cxn ang="0">
                  <a:pos x="36" y="75"/>
                </a:cxn>
                <a:cxn ang="0">
                  <a:pos x="36" y="75"/>
                </a:cxn>
                <a:cxn ang="0">
                  <a:pos x="24" y="75"/>
                </a:cxn>
                <a:cxn ang="0">
                  <a:pos x="24" y="75"/>
                </a:cxn>
                <a:cxn ang="0">
                  <a:pos x="16" y="72"/>
                </a:cxn>
                <a:cxn ang="0">
                  <a:pos x="10" y="69"/>
                </a:cxn>
                <a:cxn ang="0">
                  <a:pos x="5" y="62"/>
                </a:cxn>
                <a:cxn ang="0">
                  <a:pos x="2" y="57"/>
                </a:cxn>
                <a:cxn ang="0">
                  <a:pos x="2" y="57"/>
                </a:cxn>
                <a:cxn ang="0">
                  <a:pos x="0" y="51"/>
                </a:cxn>
                <a:cxn ang="0">
                  <a:pos x="0" y="43"/>
                </a:cxn>
                <a:cxn ang="0">
                  <a:pos x="2" y="36"/>
                </a:cxn>
                <a:cxn ang="0">
                  <a:pos x="5" y="30"/>
                </a:cxn>
                <a:cxn ang="0">
                  <a:pos x="5" y="30"/>
                </a:cxn>
                <a:cxn ang="0">
                  <a:pos x="8" y="22"/>
                </a:cxn>
                <a:cxn ang="0">
                  <a:pos x="15" y="15"/>
                </a:cxn>
                <a:cxn ang="0">
                  <a:pos x="15" y="15"/>
                </a:cxn>
                <a:cxn ang="0">
                  <a:pos x="21" y="12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42" y="2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67" y="2"/>
                </a:cxn>
                <a:cxn ang="0">
                  <a:pos x="67" y="2"/>
                </a:cxn>
                <a:cxn ang="0">
                  <a:pos x="73" y="5"/>
                </a:cxn>
                <a:cxn ang="0">
                  <a:pos x="80" y="9"/>
                </a:cxn>
                <a:cxn ang="0">
                  <a:pos x="85" y="13"/>
                </a:cxn>
                <a:cxn ang="0">
                  <a:pos x="88" y="20"/>
                </a:cxn>
                <a:cxn ang="0">
                  <a:pos x="88" y="20"/>
                </a:cxn>
                <a:cxn ang="0">
                  <a:pos x="90" y="26"/>
                </a:cxn>
                <a:cxn ang="0">
                  <a:pos x="90" y="33"/>
                </a:cxn>
                <a:cxn ang="0">
                  <a:pos x="90" y="41"/>
                </a:cxn>
                <a:cxn ang="0">
                  <a:pos x="86" y="48"/>
                </a:cxn>
                <a:cxn ang="0">
                  <a:pos x="86" y="48"/>
                </a:cxn>
                <a:cxn ang="0">
                  <a:pos x="78" y="57"/>
                </a:cxn>
                <a:cxn ang="0">
                  <a:pos x="78" y="57"/>
                </a:cxn>
                <a:cxn ang="0">
                  <a:pos x="77" y="59"/>
                </a:cxn>
                <a:cxn ang="0">
                  <a:pos x="75" y="62"/>
                </a:cxn>
                <a:cxn ang="0">
                  <a:pos x="75" y="62"/>
                </a:cxn>
                <a:cxn ang="0">
                  <a:pos x="77" y="67"/>
                </a:cxn>
                <a:cxn ang="0">
                  <a:pos x="77" y="69"/>
                </a:cxn>
                <a:cxn ang="0">
                  <a:pos x="108" y="124"/>
                </a:cxn>
                <a:cxn ang="0">
                  <a:pos x="65" y="144"/>
                </a:cxn>
                <a:cxn ang="0">
                  <a:pos x="46" y="83"/>
                </a:cxn>
                <a:cxn ang="0">
                  <a:pos x="46" y="83"/>
                </a:cxn>
                <a:cxn ang="0">
                  <a:pos x="46" y="80"/>
                </a:cxn>
                <a:cxn ang="0">
                  <a:pos x="42" y="77"/>
                </a:cxn>
                <a:cxn ang="0">
                  <a:pos x="42" y="77"/>
                </a:cxn>
                <a:cxn ang="0">
                  <a:pos x="37" y="75"/>
                </a:cxn>
                <a:cxn ang="0">
                  <a:pos x="37" y="75"/>
                </a:cxn>
                <a:cxn ang="0">
                  <a:pos x="37" y="75"/>
                </a:cxn>
                <a:cxn ang="0">
                  <a:pos x="37" y="75"/>
                </a:cxn>
                <a:cxn ang="0">
                  <a:pos x="36" y="75"/>
                </a:cxn>
              </a:cxnLst>
              <a:rect l="0" t="0" r="r" b="b"/>
              <a:pathLst>
                <a:path w="108" h="144">
                  <a:moveTo>
                    <a:pt x="36" y="75"/>
                  </a:moveTo>
                  <a:lnTo>
                    <a:pt x="36" y="75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24" y="75"/>
                  </a:lnTo>
                  <a:lnTo>
                    <a:pt x="24" y="75"/>
                  </a:lnTo>
                  <a:lnTo>
                    <a:pt x="16" y="72"/>
                  </a:lnTo>
                  <a:lnTo>
                    <a:pt x="10" y="69"/>
                  </a:lnTo>
                  <a:lnTo>
                    <a:pt x="5" y="62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0" y="51"/>
                  </a:lnTo>
                  <a:lnTo>
                    <a:pt x="0" y="43"/>
                  </a:lnTo>
                  <a:lnTo>
                    <a:pt x="2" y="3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8" y="22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21" y="12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42" y="2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73" y="5"/>
                  </a:lnTo>
                  <a:lnTo>
                    <a:pt x="80" y="9"/>
                  </a:lnTo>
                  <a:lnTo>
                    <a:pt x="85" y="13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6"/>
                  </a:lnTo>
                  <a:lnTo>
                    <a:pt x="90" y="33"/>
                  </a:lnTo>
                  <a:lnTo>
                    <a:pt x="90" y="41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7" y="59"/>
                  </a:lnTo>
                  <a:lnTo>
                    <a:pt x="75" y="62"/>
                  </a:lnTo>
                  <a:lnTo>
                    <a:pt x="75" y="62"/>
                  </a:lnTo>
                  <a:lnTo>
                    <a:pt x="77" y="67"/>
                  </a:lnTo>
                  <a:lnTo>
                    <a:pt x="77" y="69"/>
                  </a:lnTo>
                  <a:lnTo>
                    <a:pt x="108" y="124"/>
                  </a:lnTo>
                  <a:lnTo>
                    <a:pt x="65" y="144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46" y="80"/>
                  </a:lnTo>
                  <a:lnTo>
                    <a:pt x="42" y="77"/>
                  </a:lnTo>
                  <a:lnTo>
                    <a:pt x="42" y="77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36" y="75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3275"/>
            <p:cNvSpPr/>
            <p:nvPr/>
          </p:nvSpPr>
          <p:spPr bwMode="auto">
            <a:xfrm>
              <a:off x="1174671" y="2061579"/>
              <a:ext cx="1854799" cy="3302960"/>
            </a:xfrm>
            <a:custGeom>
              <a:avLst/>
              <a:gdLst/>
              <a:ahLst/>
              <a:cxnLst>
                <a:cxn ang="0">
                  <a:pos x="1408" y="0"/>
                </a:cxn>
                <a:cxn ang="0">
                  <a:pos x="804" y="261"/>
                </a:cxn>
                <a:cxn ang="0">
                  <a:pos x="796" y="245"/>
                </a:cxn>
                <a:cxn ang="0">
                  <a:pos x="697" y="287"/>
                </a:cxn>
                <a:cxn ang="0">
                  <a:pos x="666" y="233"/>
                </a:cxn>
                <a:cxn ang="0">
                  <a:pos x="666" y="233"/>
                </a:cxn>
                <a:cxn ang="0">
                  <a:pos x="664" y="230"/>
                </a:cxn>
                <a:cxn ang="0">
                  <a:pos x="664" y="230"/>
                </a:cxn>
                <a:cxn ang="0">
                  <a:pos x="666" y="228"/>
                </a:cxn>
                <a:cxn ang="0">
                  <a:pos x="666" y="228"/>
                </a:cxn>
                <a:cxn ang="0">
                  <a:pos x="674" y="218"/>
                </a:cxn>
                <a:cxn ang="0">
                  <a:pos x="679" y="207"/>
                </a:cxn>
                <a:cxn ang="0">
                  <a:pos x="679" y="194"/>
                </a:cxn>
                <a:cxn ang="0">
                  <a:pos x="679" y="189"/>
                </a:cxn>
                <a:cxn ang="0">
                  <a:pos x="677" y="183"/>
                </a:cxn>
                <a:cxn ang="0">
                  <a:pos x="677" y="183"/>
                </a:cxn>
                <a:cxn ang="0">
                  <a:pos x="674" y="178"/>
                </a:cxn>
                <a:cxn ang="0">
                  <a:pos x="669" y="173"/>
                </a:cxn>
                <a:cxn ang="0">
                  <a:pos x="661" y="165"/>
                </a:cxn>
                <a:cxn ang="0">
                  <a:pos x="648" y="160"/>
                </a:cxn>
                <a:cxn ang="0">
                  <a:pos x="635" y="158"/>
                </a:cxn>
                <a:cxn ang="0">
                  <a:pos x="635" y="158"/>
                </a:cxn>
                <a:cxn ang="0">
                  <a:pos x="620" y="161"/>
                </a:cxn>
                <a:cxn ang="0">
                  <a:pos x="620" y="161"/>
                </a:cxn>
                <a:cxn ang="0">
                  <a:pos x="609" y="165"/>
                </a:cxn>
                <a:cxn ang="0">
                  <a:pos x="609" y="165"/>
                </a:cxn>
                <a:cxn ang="0">
                  <a:pos x="597" y="171"/>
                </a:cxn>
                <a:cxn ang="0">
                  <a:pos x="597" y="171"/>
                </a:cxn>
                <a:cxn ang="0">
                  <a:pos x="591" y="176"/>
                </a:cxn>
                <a:cxn ang="0">
                  <a:pos x="584" y="183"/>
                </a:cxn>
                <a:cxn ang="0">
                  <a:pos x="579" y="189"/>
                </a:cxn>
                <a:cxn ang="0">
                  <a:pos x="576" y="196"/>
                </a:cxn>
                <a:cxn ang="0">
                  <a:pos x="575" y="204"/>
                </a:cxn>
                <a:cxn ang="0">
                  <a:pos x="573" y="210"/>
                </a:cxn>
                <a:cxn ang="0">
                  <a:pos x="573" y="218"/>
                </a:cxn>
                <a:cxn ang="0">
                  <a:pos x="576" y="227"/>
                </a:cxn>
                <a:cxn ang="0">
                  <a:pos x="576" y="227"/>
                </a:cxn>
                <a:cxn ang="0">
                  <a:pos x="579" y="232"/>
                </a:cxn>
                <a:cxn ang="0">
                  <a:pos x="583" y="236"/>
                </a:cxn>
                <a:cxn ang="0">
                  <a:pos x="592" y="243"/>
                </a:cxn>
                <a:cxn ang="0">
                  <a:pos x="604" y="248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8" y="249"/>
                </a:cxn>
                <a:cxn ang="0">
                  <a:pos x="620" y="253"/>
                </a:cxn>
                <a:cxn ang="0">
                  <a:pos x="638" y="313"/>
                </a:cxn>
                <a:cxn ang="0">
                  <a:pos x="537" y="357"/>
                </a:cxn>
                <a:cxn ang="0">
                  <a:pos x="544" y="373"/>
                </a:cxn>
                <a:cxn ang="0">
                  <a:pos x="0" y="608"/>
                </a:cxn>
                <a:cxn ang="0">
                  <a:pos x="825" y="2518"/>
                </a:cxn>
                <a:cxn ang="0">
                  <a:pos x="843" y="2510"/>
                </a:cxn>
                <a:cxn ang="0">
                  <a:pos x="22" y="608"/>
                </a:cxn>
                <a:cxn ang="0">
                  <a:pos x="1413" y="8"/>
                </a:cxn>
                <a:cxn ang="0">
                  <a:pos x="1408" y="0"/>
                </a:cxn>
              </a:cxnLst>
              <a:rect l="0" t="0" r="r" b="b"/>
              <a:pathLst>
                <a:path w="1413" h="2518">
                  <a:moveTo>
                    <a:pt x="1408" y="0"/>
                  </a:moveTo>
                  <a:lnTo>
                    <a:pt x="804" y="261"/>
                  </a:lnTo>
                  <a:lnTo>
                    <a:pt x="796" y="245"/>
                  </a:lnTo>
                  <a:lnTo>
                    <a:pt x="697" y="287"/>
                  </a:lnTo>
                  <a:lnTo>
                    <a:pt x="666" y="233"/>
                  </a:lnTo>
                  <a:lnTo>
                    <a:pt x="666" y="233"/>
                  </a:lnTo>
                  <a:lnTo>
                    <a:pt x="664" y="230"/>
                  </a:lnTo>
                  <a:lnTo>
                    <a:pt x="664" y="230"/>
                  </a:lnTo>
                  <a:lnTo>
                    <a:pt x="666" y="228"/>
                  </a:lnTo>
                  <a:lnTo>
                    <a:pt x="666" y="228"/>
                  </a:lnTo>
                  <a:lnTo>
                    <a:pt x="674" y="218"/>
                  </a:lnTo>
                  <a:lnTo>
                    <a:pt x="679" y="207"/>
                  </a:lnTo>
                  <a:lnTo>
                    <a:pt x="679" y="194"/>
                  </a:lnTo>
                  <a:lnTo>
                    <a:pt x="679" y="189"/>
                  </a:lnTo>
                  <a:lnTo>
                    <a:pt x="677" y="183"/>
                  </a:lnTo>
                  <a:lnTo>
                    <a:pt x="677" y="183"/>
                  </a:lnTo>
                  <a:lnTo>
                    <a:pt x="674" y="178"/>
                  </a:lnTo>
                  <a:lnTo>
                    <a:pt x="669" y="173"/>
                  </a:lnTo>
                  <a:lnTo>
                    <a:pt x="661" y="165"/>
                  </a:lnTo>
                  <a:lnTo>
                    <a:pt x="648" y="160"/>
                  </a:lnTo>
                  <a:lnTo>
                    <a:pt x="635" y="158"/>
                  </a:lnTo>
                  <a:lnTo>
                    <a:pt x="635" y="158"/>
                  </a:lnTo>
                  <a:lnTo>
                    <a:pt x="620" y="161"/>
                  </a:lnTo>
                  <a:lnTo>
                    <a:pt x="620" y="161"/>
                  </a:lnTo>
                  <a:lnTo>
                    <a:pt x="609" y="165"/>
                  </a:lnTo>
                  <a:lnTo>
                    <a:pt x="609" y="165"/>
                  </a:lnTo>
                  <a:lnTo>
                    <a:pt x="597" y="171"/>
                  </a:lnTo>
                  <a:lnTo>
                    <a:pt x="597" y="171"/>
                  </a:lnTo>
                  <a:lnTo>
                    <a:pt x="591" y="176"/>
                  </a:lnTo>
                  <a:lnTo>
                    <a:pt x="584" y="183"/>
                  </a:lnTo>
                  <a:lnTo>
                    <a:pt x="579" y="189"/>
                  </a:lnTo>
                  <a:lnTo>
                    <a:pt x="576" y="196"/>
                  </a:lnTo>
                  <a:lnTo>
                    <a:pt x="575" y="204"/>
                  </a:lnTo>
                  <a:lnTo>
                    <a:pt x="573" y="210"/>
                  </a:lnTo>
                  <a:lnTo>
                    <a:pt x="573" y="218"/>
                  </a:lnTo>
                  <a:lnTo>
                    <a:pt x="576" y="227"/>
                  </a:lnTo>
                  <a:lnTo>
                    <a:pt x="576" y="227"/>
                  </a:lnTo>
                  <a:lnTo>
                    <a:pt x="579" y="232"/>
                  </a:lnTo>
                  <a:lnTo>
                    <a:pt x="583" y="236"/>
                  </a:lnTo>
                  <a:lnTo>
                    <a:pt x="592" y="243"/>
                  </a:lnTo>
                  <a:lnTo>
                    <a:pt x="604" y="248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8" y="249"/>
                  </a:lnTo>
                  <a:lnTo>
                    <a:pt x="620" y="253"/>
                  </a:lnTo>
                  <a:lnTo>
                    <a:pt x="638" y="313"/>
                  </a:lnTo>
                  <a:lnTo>
                    <a:pt x="537" y="357"/>
                  </a:lnTo>
                  <a:lnTo>
                    <a:pt x="544" y="373"/>
                  </a:lnTo>
                  <a:lnTo>
                    <a:pt x="0" y="608"/>
                  </a:lnTo>
                  <a:lnTo>
                    <a:pt x="825" y="2518"/>
                  </a:lnTo>
                  <a:lnTo>
                    <a:pt x="843" y="2510"/>
                  </a:lnTo>
                  <a:lnTo>
                    <a:pt x="22" y="608"/>
                  </a:lnTo>
                  <a:lnTo>
                    <a:pt x="1413" y="8"/>
                  </a:lnTo>
                  <a:lnTo>
                    <a:pt x="140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3276"/>
            <p:cNvSpPr/>
            <p:nvPr/>
          </p:nvSpPr>
          <p:spPr bwMode="auto">
            <a:xfrm>
              <a:off x="1206153" y="2061579"/>
              <a:ext cx="2930425" cy="3302960"/>
            </a:xfrm>
            <a:custGeom>
              <a:avLst/>
              <a:gdLst/>
              <a:ahLst/>
              <a:cxnLst>
                <a:cxn ang="0">
                  <a:pos x="826" y="2518"/>
                </a:cxn>
                <a:cxn ang="0">
                  <a:pos x="2235" y="1911"/>
                </a:cxn>
                <a:cxn ang="0">
                  <a:pos x="1409" y="0"/>
                </a:cxn>
                <a:cxn ang="0">
                  <a:pos x="0" y="608"/>
                </a:cxn>
                <a:cxn ang="0">
                  <a:pos x="826" y="2518"/>
                </a:cxn>
              </a:cxnLst>
              <a:rect l="0" t="0" r="r" b="b"/>
              <a:pathLst>
                <a:path w="2235" h="2518">
                  <a:moveTo>
                    <a:pt x="826" y="2518"/>
                  </a:moveTo>
                  <a:lnTo>
                    <a:pt x="2235" y="1911"/>
                  </a:lnTo>
                  <a:lnTo>
                    <a:pt x="1409" y="0"/>
                  </a:lnTo>
                  <a:lnTo>
                    <a:pt x="0" y="608"/>
                  </a:lnTo>
                  <a:lnTo>
                    <a:pt x="826" y="25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3277"/>
            <p:cNvSpPr/>
            <p:nvPr/>
          </p:nvSpPr>
          <p:spPr bwMode="auto">
            <a:xfrm>
              <a:off x="1206153" y="2061579"/>
              <a:ext cx="2930425" cy="3302960"/>
            </a:xfrm>
            <a:custGeom>
              <a:avLst/>
              <a:gdLst/>
              <a:ahLst/>
              <a:cxnLst>
                <a:cxn ang="0">
                  <a:pos x="826" y="2518"/>
                </a:cxn>
                <a:cxn ang="0">
                  <a:pos x="2235" y="1911"/>
                </a:cxn>
                <a:cxn ang="0">
                  <a:pos x="1409" y="0"/>
                </a:cxn>
                <a:cxn ang="0">
                  <a:pos x="0" y="608"/>
                </a:cxn>
                <a:cxn ang="0">
                  <a:pos x="826" y="2518"/>
                </a:cxn>
              </a:cxnLst>
              <a:rect l="0" t="0" r="r" b="b"/>
              <a:pathLst>
                <a:path w="2235" h="2518">
                  <a:moveTo>
                    <a:pt x="826" y="2518"/>
                  </a:moveTo>
                  <a:lnTo>
                    <a:pt x="2235" y="1911"/>
                  </a:lnTo>
                  <a:lnTo>
                    <a:pt x="1409" y="0"/>
                  </a:lnTo>
                  <a:lnTo>
                    <a:pt x="0" y="608"/>
                  </a:lnTo>
                  <a:lnTo>
                    <a:pt x="826" y="2518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3278"/>
            <p:cNvSpPr/>
            <p:nvPr/>
          </p:nvSpPr>
          <p:spPr bwMode="auto">
            <a:xfrm>
              <a:off x="1339951" y="2179636"/>
              <a:ext cx="2647090" cy="3019624"/>
            </a:xfrm>
            <a:custGeom>
              <a:avLst/>
              <a:gdLst/>
              <a:ahLst/>
              <a:cxnLst>
                <a:cxn ang="0">
                  <a:pos x="2018" y="1754"/>
                </a:cxn>
                <a:cxn ang="0">
                  <a:pos x="772" y="2303"/>
                </a:cxn>
                <a:cxn ang="0">
                  <a:pos x="0" y="549"/>
                </a:cxn>
                <a:cxn ang="0">
                  <a:pos x="1246" y="0"/>
                </a:cxn>
                <a:cxn ang="0">
                  <a:pos x="2018" y="1754"/>
                </a:cxn>
              </a:cxnLst>
              <a:rect l="0" t="0" r="r" b="b"/>
              <a:pathLst>
                <a:path w="2018" h="2303">
                  <a:moveTo>
                    <a:pt x="2018" y="1754"/>
                  </a:moveTo>
                  <a:lnTo>
                    <a:pt x="772" y="2303"/>
                  </a:lnTo>
                  <a:lnTo>
                    <a:pt x="0" y="549"/>
                  </a:lnTo>
                  <a:lnTo>
                    <a:pt x="1246" y="0"/>
                  </a:lnTo>
                  <a:lnTo>
                    <a:pt x="2018" y="175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3279"/>
            <p:cNvSpPr/>
            <p:nvPr/>
          </p:nvSpPr>
          <p:spPr bwMode="auto">
            <a:xfrm>
              <a:off x="1339951" y="2179636"/>
              <a:ext cx="2647090" cy="3019624"/>
            </a:xfrm>
            <a:custGeom>
              <a:avLst/>
              <a:gdLst/>
              <a:ahLst/>
              <a:cxnLst>
                <a:cxn ang="0">
                  <a:pos x="2018" y="1754"/>
                </a:cxn>
                <a:cxn ang="0">
                  <a:pos x="772" y="2303"/>
                </a:cxn>
                <a:cxn ang="0">
                  <a:pos x="0" y="549"/>
                </a:cxn>
                <a:cxn ang="0">
                  <a:pos x="1246" y="0"/>
                </a:cxn>
                <a:cxn ang="0">
                  <a:pos x="2018" y="1754"/>
                </a:cxn>
              </a:cxnLst>
              <a:rect l="0" t="0" r="r" b="b"/>
              <a:pathLst>
                <a:path w="2018" h="2303">
                  <a:moveTo>
                    <a:pt x="2018" y="1754"/>
                  </a:moveTo>
                  <a:lnTo>
                    <a:pt x="772" y="2303"/>
                  </a:lnTo>
                  <a:lnTo>
                    <a:pt x="0" y="549"/>
                  </a:lnTo>
                  <a:lnTo>
                    <a:pt x="1246" y="0"/>
                  </a:lnTo>
                  <a:lnTo>
                    <a:pt x="2018" y="1754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3280"/>
            <p:cNvSpPr/>
            <p:nvPr/>
          </p:nvSpPr>
          <p:spPr bwMode="auto">
            <a:xfrm>
              <a:off x="1909245" y="2381643"/>
              <a:ext cx="417134" cy="325311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317" y="135"/>
                </a:cxn>
                <a:cxn ang="0">
                  <a:pos x="226" y="174"/>
                </a:cxn>
                <a:cxn ang="0">
                  <a:pos x="226" y="174"/>
                </a:cxn>
                <a:cxn ang="0">
                  <a:pos x="223" y="175"/>
                </a:cxn>
                <a:cxn ang="0">
                  <a:pos x="221" y="179"/>
                </a:cxn>
                <a:cxn ang="0">
                  <a:pos x="221" y="184"/>
                </a:cxn>
                <a:cxn ang="0">
                  <a:pos x="221" y="190"/>
                </a:cxn>
                <a:cxn ang="0">
                  <a:pos x="220" y="192"/>
                </a:cxn>
                <a:cxn ang="0">
                  <a:pos x="216" y="193"/>
                </a:cxn>
                <a:cxn ang="0">
                  <a:pos x="171" y="215"/>
                </a:cxn>
                <a:cxn ang="0">
                  <a:pos x="171" y="215"/>
                </a:cxn>
                <a:cxn ang="0">
                  <a:pos x="166" y="215"/>
                </a:cxn>
                <a:cxn ang="0">
                  <a:pos x="164" y="215"/>
                </a:cxn>
                <a:cxn ang="0">
                  <a:pos x="159" y="211"/>
                </a:cxn>
                <a:cxn ang="0">
                  <a:pos x="155" y="208"/>
                </a:cxn>
                <a:cxn ang="0">
                  <a:pos x="151" y="206"/>
                </a:cxn>
                <a:cxn ang="0">
                  <a:pos x="148" y="208"/>
                </a:cxn>
                <a:cxn ang="0">
                  <a:pos x="58" y="247"/>
                </a:cxn>
                <a:cxn ang="0">
                  <a:pos x="0" y="112"/>
                </a:cxn>
                <a:cxn ang="0">
                  <a:pos x="259" y="0"/>
                </a:cxn>
              </a:cxnLst>
              <a:rect l="0" t="0" r="r" b="b"/>
              <a:pathLst>
                <a:path w="317" h="247">
                  <a:moveTo>
                    <a:pt x="259" y="0"/>
                  </a:moveTo>
                  <a:lnTo>
                    <a:pt x="317" y="135"/>
                  </a:lnTo>
                  <a:lnTo>
                    <a:pt x="226" y="174"/>
                  </a:lnTo>
                  <a:lnTo>
                    <a:pt x="226" y="174"/>
                  </a:lnTo>
                  <a:lnTo>
                    <a:pt x="223" y="175"/>
                  </a:lnTo>
                  <a:lnTo>
                    <a:pt x="221" y="179"/>
                  </a:lnTo>
                  <a:lnTo>
                    <a:pt x="221" y="184"/>
                  </a:lnTo>
                  <a:lnTo>
                    <a:pt x="221" y="190"/>
                  </a:lnTo>
                  <a:lnTo>
                    <a:pt x="220" y="192"/>
                  </a:lnTo>
                  <a:lnTo>
                    <a:pt x="216" y="193"/>
                  </a:lnTo>
                  <a:lnTo>
                    <a:pt x="171" y="215"/>
                  </a:lnTo>
                  <a:lnTo>
                    <a:pt x="171" y="215"/>
                  </a:lnTo>
                  <a:lnTo>
                    <a:pt x="166" y="215"/>
                  </a:lnTo>
                  <a:lnTo>
                    <a:pt x="164" y="215"/>
                  </a:lnTo>
                  <a:lnTo>
                    <a:pt x="159" y="211"/>
                  </a:lnTo>
                  <a:lnTo>
                    <a:pt x="155" y="208"/>
                  </a:lnTo>
                  <a:lnTo>
                    <a:pt x="151" y="206"/>
                  </a:lnTo>
                  <a:lnTo>
                    <a:pt x="148" y="208"/>
                  </a:lnTo>
                  <a:lnTo>
                    <a:pt x="58" y="247"/>
                  </a:lnTo>
                  <a:lnTo>
                    <a:pt x="0" y="11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3281"/>
            <p:cNvSpPr/>
            <p:nvPr/>
          </p:nvSpPr>
          <p:spPr bwMode="auto">
            <a:xfrm>
              <a:off x="2134864" y="2628250"/>
              <a:ext cx="60341" cy="36729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4" y="5"/>
                </a:cxn>
                <a:cxn ang="0">
                  <a:pos x="39" y="8"/>
                </a:cxn>
                <a:cxn ang="0">
                  <a:pos x="41" y="8"/>
                </a:cxn>
                <a:cxn ang="0">
                  <a:pos x="45" y="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3" y="24"/>
                </a:cxn>
                <a:cxn ang="0">
                  <a:pos x="5" y="23"/>
                </a:cxn>
                <a:cxn ang="0">
                  <a:pos x="5" y="16"/>
                </a:cxn>
                <a:cxn ang="0">
                  <a:pos x="5" y="11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45" h="28">
                  <a:moveTo>
                    <a:pt x="10" y="6"/>
                  </a:moveTo>
                  <a:lnTo>
                    <a:pt x="23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4" y="5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5" y="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3" y="24"/>
                  </a:lnTo>
                  <a:lnTo>
                    <a:pt x="5" y="23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3282"/>
            <p:cNvSpPr/>
            <p:nvPr/>
          </p:nvSpPr>
          <p:spPr bwMode="auto">
            <a:xfrm>
              <a:off x="1956467" y="2268835"/>
              <a:ext cx="270219" cy="406640"/>
            </a:xfrm>
            <a:custGeom>
              <a:avLst/>
              <a:gdLst/>
              <a:ahLst/>
              <a:cxnLst>
                <a:cxn ang="0">
                  <a:pos x="110" y="298"/>
                </a:cxn>
                <a:cxn ang="0">
                  <a:pos x="45" y="95"/>
                </a:cxn>
                <a:cxn ang="0">
                  <a:pos x="45" y="91"/>
                </a:cxn>
                <a:cxn ang="0">
                  <a:pos x="44" y="91"/>
                </a:cxn>
                <a:cxn ang="0">
                  <a:pos x="18" y="85"/>
                </a:cxn>
                <a:cxn ang="0">
                  <a:pos x="5" y="74"/>
                </a:cxn>
                <a:cxn ang="0">
                  <a:pos x="1" y="69"/>
                </a:cxn>
                <a:cxn ang="0">
                  <a:pos x="0" y="52"/>
                </a:cxn>
                <a:cxn ang="0">
                  <a:pos x="3" y="38"/>
                </a:cxn>
                <a:cxn ang="0">
                  <a:pos x="11" y="25"/>
                </a:cxn>
                <a:cxn ang="0">
                  <a:pos x="24" y="13"/>
                </a:cxn>
                <a:cxn ang="0">
                  <a:pos x="36" y="7"/>
                </a:cxn>
                <a:cxn ang="0">
                  <a:pos x="47" y="3"/>
                </a:cxn>
                <a:cxn ang="0">
                  <a:pos x="55" y="2"/>
                </a:cxn>
                <a:cxn ang="0">
                  <a:pos x="73" y="2"/>
                </a:cxn>
                <a:cxn ang="0">
                  <a:pos x="88" y="8"/>
                </a:cxn>
                <a:cxn ang="0">
                  <a:pos x="99" y="18"/>
                </a:cxn>
                <a:cxn ang="0">
                  <a:pos x="102" y="25"/>
                </a:cxn>
                <a:cxn ang="0">
                  <a:pos x="106" y="36"/>
                </a:cxn>
                <a:cxn ang="0">
                  <a:pos x="99" y="60"/>
                </a:cxn>
                <a:cxn ang="0">
                  <a:pos x="91" y="70"/>
                </a:cxn>
                <a:cxn ang="0">
                  <a:pos x="91" y="72"/>
                </a:cxn>
                <a:cxn ang="0">
                  <a:pos x="197" y="259"/>
                </a:cxn>
                <a:cxn ang="0">
                  <a:pos x="197" y="261"/>
                </a:cxn>
                <a:cxn ang="0">
                  <a:pos x="198" y="264"/>
                </a:cxn>
                <a:cxn ang="0">
                  <a:pos x="205" y="271"/>
                </a:cxn>
                <a:cxn ang="0">
                  <a:pos x="200" y="271"/>
                </a:cxn>
                <a:cxn ang="0">
                  <a:pos x="194" y="269"/>
                </a:cxn>
                <a:cxn ang="0">
                  <a:pos x="84" y="77"/>
                </a:cxn>
                <a:cxn ang="0">
                  <a:pos x="83" y="75"/>
                </a:cxn>
                <a:cxn ang="0">
                  <a:pos x="83" y="70"/>
                </a:cxn>
                <a:cxn ang="0">
                  <a:pos x="86" y="65"/>
                </a:cxn>
                <a:cxn ang="0">
                  <a:pos x="93" y="56"/>
                </a:cxn>
                <a:cxn ang="0">
                  <a:pos x="96" y="49"/>
                </a:cxn>
                <a:cxn ang="0">
                  <a:pos x="97" y="34"/>
                </a:cxn>
                <a:cxn ang="0">
                  <a:pos x="96" y="28"/>
                </a:cxn>
                <a:cxn ang="0">
                  <a:pos x="88" y="17"/>
                </a:cxn>
                <a:cxn ang="0">
                  <a:pos x="73" y="10"/>
                </a:cxn>
                <a:cxn ang="0">
                  <a:pos x="65" y="8"/>
                </a:cxn>
                <a:cxn ang="0">
                  <a:pos x="57" y="8"/>
                </a:cxn>
                <a:cxn ang="0">
                  <a:pos x="39" y="13"/>
                </a:cxn>
                <a:cxn ang="0">
                  <a:pos x="27" y="20"/>
                </a:cxn>
                <a:cxn ang="0">
                  <a:pos x="22" y="23"/>
                </a:cxn>
                <a:cxn ang="0">
                  <a:pos x="11" y="38"/>
                </a:cxn>
                <a:cxn ang="0">
                  <a:pos x="8" y="44"/>
                </a:cxn>
                <a:cxn ang="0">
                  <a:pos x="8" y="59"/>
                </a:cxn>
                <a:cxn ang="0">
                  <a:pos x="9" y="65"/>
                </a:cxn>
                <a:cxn ang="0">
                  <a:pos x="18" y="77"/>
                </a:cxn>
                <a:cxn ang="0">
                  <a:pos x="31" y="83"/>
                </a:cxn>
                <a:cxn ang="0">
                  <a:pos x="42" y="83"/>
                </a:cxn>
                <a:cxn ang="0">
                  <a:pos x="45" y="83"/>
                </a:cxn>
                <a:cxn ang="0">
                  <a:pos x="49" y="85"/>
                </a:cxn>
                <a:cxn ang="0">
                  <a:pos x="53" y="91"/>
                </a:cxn>
                <a:cxn ang="0">
                  <a:pos x="117" y="297"/>
                </a:cxn>
                <a:cxn ang="0">
                  <a:pos x="117" y="305"/>
                </a:cxn>
                <a:cxn ang="0">
                  <a:pos x="110" y="310"/>
                </a:cxn>
                <a:cxn ang="0">
                  <a:pos x="107" y="303"/>
                </a:cxn>
                <a:cxn ang="0">
                  <a:pos x="110" y="302"/>
                </a:cxn>
                <a:cxn ang="0">
                  <a:pos x="110" y="298"/>
                </a:cxn>
              </a:cxnLst>
              <a:rect l="0" t="0" r="r" b="b"/>
              <a:pathLst>
                <a:path w="205" h="310">
                  <a:moveTo>
                    <a:pt x="110" y="298"/>
                  </a:moveTo>
                  <a:lnTo>
                    <a:pt x="110" y="298"/>
                  </a:lnTo>
                  <a:lnTo>
                    <a:pt x="109" y="298"/>
                  </a:lnTo>
                  <a:lnTo>
                    <a:pt x="45" y="95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44" y="91"/>
                  </a:lnTo>
                  <a:lnTo>
                    <a:pt x="44" y="91"/>
                  </a:lnTo>
                  <a:lnTo>
                    <a:pt x="31" y="90"/>
                  </a:lnTo>
                  <a:lnTo>
                    <a:pt x="18" y="85"/>
                  </a:lnTo>
                  <a:lnTo>
                    <a:pt x="9" y="78"/>
                  </a:lnTo>
                  <a:lnTo>
                    <a:pt x="5" y="74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3" y="38"/>
                  </a:lnTo>
                  <a:lnTo>
                    <a:pt x="6" y="31"/>
                  </a:lnTo>
                  <a:lnTo>
                    <a:pt x="11" y="25"/>
                  </a:lnTo>
                  <a:lnTo>
                    <a:pt x="18" y="18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55" y="2"/>
                  </a:lnTo>
                  <a:lnTo>
                    <a:pt x="65" y="0"/>
                  </a:lnTo>
                  <a:lnTo>
                    <a:pt x="73" y="2"/>
                  </a:lnTo>
                  <a:lnTo>
                    <a:pt x="79" y="3"/>
                  </a:lnTo>
                  <a:lnTo>
                    <a:pt x="88" y="8"/>
                  </a:lnTo>
                  <a:lnTo>
                    <a:pt x="94" y="12"/>
                  </a:lnTo>
                  <a:lnTo>
                    <a:pt x="99" y="18"/>
                  </a:lnTo>
                  <a:lnTo>
                    <a:pt x="102" y="25"/>
                  </a:lnTo>
                  <a:lnTo>
                    <a:pt x="102" y="25"/>
                  </a:lnTo>
                  <a:lnTo>
                    <a:pt x="104" y="31"/>
                  </a:lnTo>
                  <a:lnTo>
                    <a:pt x="106" y="36"/>
                  </a:lnTo>
                  <a:lnTo>
                    <a:pt x="104" y="49"/>
                  </a:lnTo>
                  <a:lnTo>
                    <a:pt x="99" y="60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91" y="72"/>
                  </a:lnTo>
                  <a:lnTo>
                    <a:pt x="91" y="72"/>
                  </a:lnTo>
                  <a:lnTo>
                    <a:pt x="91" y="75"/>
                  </a:lnTo>
                  <a:lnTo>
                    <a:pt x="197" y="259"/>
                  </a:lnTo>
                  <a:lnTo>
                    <a:pt x="197" y="261"/>
                  </a:lnTo>
                  <a:lnTo>
                    <a:pt x="197" y="261"/>
                  </a:lnTo>
                  <a:lnTo>
                    <a:pt x="198" y="264"/>
                  </a:lnTo>
                  <a:lnTo>
                    <a:pt x="198" y="264"/>
                  </a:lnTo>
                  <a:lnTo>
                    <a:pt x="202" y="262"/>
                  </a:lnTo>
                  <a:lnTo>
                    <a:pt x="205" y="271"/>
                  </a:lnTo>
                  <a:lnTo>
                    <a:pt x="205" y="271"/>
                  </a:lnTo>
                  <a:lnTo>
                    <a:pt x="200" y="271"/>
                  </a:lnTo>
                  <a:lnTo>
                    <a:pt x="197" y="271"/>
                  </a:lnTo>
                  <a:lnTo>
                    <a:pt x="194" y="269"/>
                  </a:lnTo>
                  <a:lnTo>
                    <a:pt x="190" y="266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83" y="75"/>
                  </a:lnTo>
                  <a:lnTo>
                    <a:pt x="83" y="70"/>
                  </a:lnTo>
                  <a:lnTo>
                    <a:pt x="83" y="70"/>
                  </a:lnTo>
                  <a:lnTo>
                    <a:pt x="84" y="67"/>
                  </a:lnTo>
                  <a:lnTo>
                    <a:pt x="86" y="65"/>
                  </a:lnTo>
                  <a:lnTo>
                    <a:pt x="86" y="65"/>
                  </a:lnTo>
                  <a:lnTo>
                    <a:pt x="93" y="56"/>
                  </a:lnTo>
                  <a:lnTo>
                    <a:pt x="93" y="56"/>
                  </a:lnTo>
                  <a:lnTo>
                    <a:pt x="96" y="49"/>
                  </a:lnTo>
                  <a:lnTo>
                    <a:pt x="97" y="41"/>
                  </a:lnTo>
                  <a:lnTo>
                    <a:pt x="97" y="34"/>
                  </a:lnTo>
                  <a:lnTo>
                    <a:pt x="96" y="28"/>
                  </a:lnTo>
                  <a:lnTo>
                    <a:pt x="96" y="28"/>
                  </a:lnTo>
                  <a:lnTo>
                    <a:pt x="93" y="21"/>
                  </a:lnTo>
                  <a:lnTo>
                    <a:pt x="88" y="17"/>
                  </a:lnTo>
                  <a:lnTo>
                    <a:pt x="81" y="13"/>
                  </a:lnTo>
                  <a:lnTo>
                    <a:pt x="73" y="10"/>
                  </a:lnTo>
                  <a:lnTo>
                    <a:pt x="73" y="10"/>
                  </a:lnTo>
                  <a:lnTo>
                    <a:pt x="65" y="8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49" y="10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27" y="20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16" y="30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8" y="44"/>
                  </a:lnTo>
                  <a:lnTo>
                    <a:pt x="6" y="51"/>
                  </a:lnTo>
                  <a:lnTo>
                    <a:pt x="8" y="59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3" y="70"/>
                  </a:lnTo>
                  <a:lnTo>
                    <a:pt x="18" y="77"/>
                  </a:lnTo>
                  <a:lnTo>
                    <a:pt x="24" y="80"/>
                  </a:lnTo>
                  <a:lnTo>
                    <a:pt x="31" y="83"/>
                  </a:lnTo>
                  <a:lnTo>
                    <a:pt x="31" y="83"/>
                  </a:lnTo>
                  <a:lnTo>
                    <a:pt x="42" y="83"/>
                  </a:lnTo>
                  <a:lnTo>
                    <a:pt x="42" y="83"/>
                  </a:lnTo>
                  <a:lnTo>
                    <a:pt x="45" y="83"/>
                  </a:lnTo>
                  <a:lnTo>
                    <a:pt x="49" y="85"/>
                  </a:lnTo>
                  <a:lnTo>
                    <a:pt x="49" y="85"/>
                  </a:lnTo>
                  <a:lnTo>
                    <a:pt x="52" y="88"/>
                  </a:lnTo>
                  <a:lnTo>
                    <a:pt x="53" y="91"/>
                  </a:lnTo>
                  <a:lnTo>
                    <a:pt x="117" y="297"/>
                  </a:lnTo>
                  <a:lnTo>
                    <a:pt x="117" y="297"/>
                  </a:lnTo>
                  <a:lnTo>
                    <a:pt x="119" y="302"/>
                  </a:lnTo>
                  <a:lnTo>
                    <a:pt x="117" y="305"/>
                  </a:lnTo>
                  <a:lnTo>
                    <a:pt x="115" y="308"/>
                  </a:lnTo>
                  <a:lnTo>
                    <a:pt x="110" y="310"/>
                  </a:lnTo>
                  <a:lnTo>
                    <a:pt x="107" y="303"/>
                  </a:lnTo>
                  <a:lnTo>
                    <a:pt x="107" y="303"/>
                  </a:lnTo>
                  <a:lnTo>
                    <a:pt x="110" y="302"/>
                  </a:lnTo>
                  <a:lnTo>
                    <a:pt x="110" y="302"/>
                  </a:lnTo>
                  <a:lnTo>
                    <a:pt x="110" y="298"/>
                  </a:lnTo>
                  <a:lnTo>
                    <a:pt x="110" y="298"/>
                  </a:lnTo>
                  <a:close/>
                </a:path>
              </a:pathLst>
            </a:custGeom>
            <a:solidFill>
              <a:srgbClr val="FBB03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3283"/>
            <p:cNvSpPr/>
            <p:nvPr/>
          </p:nvSpPr>
          <p:spPr bwMode="auto">
            <a:xfrm>
              <a:off x="2210945" y="2549546"/>
              <a:ext cx="125927" cy="73457"/>
            </a:xfrm>
            <a:custGeom>
              <a:avLst/>
              <a:gdLst/>
              <a:ahLst/>
              <a:cxnLst>
                <a:cxn ang="0">
                  <a:pos x="11" y="57"/>
                </a:cxn>
                <a:cxn ang="0">
                  <a:pos x="11" y="57"/>
                </a:cxn>
                <a:cxn ang="0">
                  <a:pos x="94" y="21"/>
                </a:cxn>
                <a:cxn ang="0">
                  <a:pos x="94" y="21"/>
                </a:cxn>
                <a:cxn ang="0">
                  <a:pos x="96" y="14"/>
                </a:cxn>
                <a:cxn ang="0">
                  <a:pos x="96" y="8"/>
                </a:cxn>
                <a:cxn ang="0">
                  <a:pos x="91" y="3"/>
                </a:cxn>
                <a:cxn ang="0">
                  <a:pos x="86" y="0"/>
                </a:cxn>
                <a:cxn ang="0">
                  <a:pos x="86" y="0"/>
                </a:cxn>
                <a:cxn ang="0">
                  <a:pos x="1" y="37"/>
                </a:cxn>
                <a:cxn ang="0">
                  <a:pos x="1" y="37"/>
                </a:cxn>
                <a:cxn ang="0">
                  <a:pos x="0" y="42"/>
                </a:cxn>
                <a:cxn ang="0">
                  <a:pos x="1" y="48"/>
                </a:cxn>
                <a:cxn ang="0">
                  <a:pos x="4" y="53"/>
                </a:cxn>
                <a:cxn ang="0">
                  <a:pos x="11" y="57"/>
                </a:cxn>
                <a:cxn ang="0">
                  <a:pos x="11" y="57"/>
                </a:cxn>
              </a:cxnLst>
              <a:rect l="0" t="0" r="r" b="b"/>
              <a:pathLst>
                <a:path w="96" h="57">
                  <a:moveTo>
                    <a:pt x="11" y="57"/>
                  </a:moveTo>
                  <a:lnTo>
                    <a:pt x="11" y="57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6" y="14"/>
                  </a:lnTo>
                  <a:lnTo>
                    <a:pt x="96" y="8"/>
                  </a:lnTo>
                  <a:lnTo>
                    <a:pt x="91" y="3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4" y="53"/>
                  </a:lnTo>
                  <a:lnTo>
                    <a:pt x="11" y="57"/>
                  </a:lnTo>
                  <a:lnTo>
                    <a:pt x="11" y="57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3284"/>
            <p:cNvSpPr/>
            <p:nvPr/>
          </p:nvSpPr>
          <p:spPr bwMode="auto">
            <a:xfrm>
              <a:off x="1977455" y="2651862"/>
              <a:ext cx="128551" cy="73457"/>
            </a:xfrm>
            <a:custGeom>
              <a:avLst/>
              <a:gdLst/>
              <a:ahLst/>
              <a:cxnLst>
                <a:cxn ang="0">
                  <a:pos x="96" y="19"/>
                </a:cxn>
                <a:cxn ang="0">
                  <a:pos x="96" y="19"/>
                </a:cxn>
                <a:cxn ang="0">
                  <a:pos x="12" y="55"/>
                </a:cxn>
                <a:cxn ang="0">
                  <a:pos x="12" y="55"/>
                </a:cxn>
                <a:cxn ang="0">
                  <a:pos x="5" y="53"/>
                </a:cxn>
                <a:cxn ang="0">
                  <a:pos x="2" y="47"/>
                </a:cxn>
                <a:cxn ang="0">
                  <a:pos x="0" y="42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87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96" y="8"/>
                </a:cxn>
                <a:cxn ang="0">
                  <a:pos x="98" y="13"/>
                </a:cxn>
                <a:cxn ang="0">
                  <a:pos x="96" y="19"/>
                </a:cxn>
                <a:cxn ang="0">
                  <a:pos x="96" y="19"/>
                </a:cxn>
              </a:cxnLst>
              <a:rect l="0" t="0" r="r" b="b"/>
              <a:pathLst>
                <a:path w="98" h="55">
                  <a:moveTo>
                    <a:pt x="96" y="19"/>
                  </a:moveTo>
                  <a:lnTo>
                    <a:pt x="96" y="19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5" y="53"/>
                  </a:lnTo>
                  <a:lnTo>
                    <a:pt x="2" y="47"/>
                  </a:lnTo>
                  <a:lnTo>
                    <a:pt x="0" y="42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96" y="8"/>
                  </a:lnTo>
                  <a:lnTo>
                    <a:pt x="98" y="13"/>
                  </a:lnTo>
                  <a:lnTo>
                    <a:pt x="96" y="19"/>
                  </a:lnTo>
                  <a:lnTo>
                    <a:pt x="96" y="19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1" name="Freeform 3695"/>
            <p:cNvSpPr/>
            <p:nvPr/>
          </p:nvSpPr>
          <p:spPr bwMode="auto">
            <a:xfrm>
              <a:off x="3396757" y="2859116"/>
              <a:ext cx="293829" cy="2518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49" y="161"/>
                </a:cxn>
                <a:cxn ang="0">
                  <a:pos x="175" y="180"/>
                </a:cxn>
                <a:cxn ang="0">
                  <a:pos x="188" y="189"/>
                </a:cxn>
                <a:cxn ang="0">
                  <a:pos x="188" y="189"/>
                </a:cxn>
                <a:cxn ang="0">
                  <a:pos x="193" y="192"/>
                </a:cxn>
                <a:cxn ang="0">
                  <a:pos x="198" y="192"/>
                </a:cxn>
                <a:cxn ang="0">
                  <a:pos x="198" y="192"/>
                </a:cxn>
                <a:cxn ang="0">
                  <a:pos x="202" y="192"/>
                </a:cxn>
                <a:cxn ang="0">
                  <a:pos x="206" y="189"/>
                </a:cxn>
                <a:cxn ang="0">
                  <a:pos x="222" y="164"/>
                </a:cxn>
                <a:cxn ang="0">
                  <a:pos x="222" y="164"/>
                </a:cxn>
                <a:cxn ang="0">
                  <a:pos x="224" y="159"/>
                </a:cxn>
                <a:cxn ang="0">
                  <a:pos x="224" y="156"/>
                </a:cxn>
                <a:cxn ang="0">
                  <a:pos x="220" y="151"/>
                </a:cxn>
                <a:cxn ang="0">
                  <a:pos x="215" y="146"/>
                </a:cxn>
                <a:cxn ang="0">
                  <a:pos x="202" y="138"/>
                </a:cxn>
                <a:cxn ang="0">
                  <a:pos x="176" y="119"/>
                </a:cxn>
                <a:cxn ang="0">
                  <a:pos x="0" y="0"/>
                </a:cxn>
              </a:cxnLst>
              <a:rect l="0" t="0" r="r" b="b"/>
              <a:pathLst>
                <a:path w="224" h="192">
                  <a:moveTo>
                    <a:pt x="0" y="0"/>
                  </a:moveTo>
                  <a:lnTo>
                    <a:pt x="38" y="86"/>
                  </a:lnTo>
                  <a:lnTo>
                    <a:pt x="149" y="161"/>
                  </a:lnTo>
                  <a:lnTo>
                    <a:pt x="175" y="180"/>
                  </a:lnTo>
                  <a:lnTo>
                    <a:pt x="188" y="189"/>
                  </a:lnTo>
                  <a:lnTo>
                    <a:pt x="188" y="189"/>
                  </a:lnTo>
                  <a:lnTo>
                    <a:pt x="193" y="192"/>
                  </a:lnTo>
                  <a:lnTo>
                    <a:pt x="198" y="192"/>
                  </a:lnTo>
                  <a:lnTo>
                    <a:pt x="198" y="192"/>
                  </a:lnTo>
                  <a:lnTo>
                    <a:pt x="202" y="192"/>
                  </a:lnTo>
                  <a:lnTo>
                    <a:pt x="206" y="189"/>
                  </a:lnTo>
                  <a:lnTo>
                    <a:pt x="222" y="164"/>
                  </a:lnTo>
                  <a:lnTo>
                    <a:pt x="222" y="164"/>
                  </a:lnTo>
                  <a:lnTo>
                    <a:pt x="224" y="159"/>
                  </a:lnTo>
                  <a:lnTo>
                    <a:pt x="224" y="156"/>
                  </a:lnTo>
                  <a:lnTo>
                    <a:pt x="220" y="151"/>
                  </a:lnTo>
                  <a:lnTo>
                    <a:pt x="215" y="146"/>
                  </a:lnTo>
                  <a:lnTo>
                    <a:pt x="202" y="138"/>
                  </a:lnTo>
                  <a:lnTo>
                    <a:pt x="176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2" name="Freeform 3696"/>
            <p:cNvSpPr/>
            <p:nvPr/>
          </p:nvSpPr>
          <p:spPr bwMode="auto">
            <a:xfrm>
              <a:off x="3396757" y="2859116"/>
              <a:ext cx="293829" cy="2518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49" y="161"/>
                </a:cxn>
                <a:cxn ang="0">
                  <a:pos x="175" y="180"/>
                </a:cxn>
                <a:cxn ang="0">
                  <a:pos x="188" y="189"/>
                </a:cxn>
                <a:cxn ang="0">
                  <a:pos x="188" y="189"/>
                </a:cxn>
                <a:cxn ang="0">
                  <a:pos x="193" y="192"/>
                </a:cxn>
                <a:cxn ang="0">
                  <a:pos x="198" y="192"/>
                </a:cxn>
                <a:cxn ang="0">
                  <a:pos x="198" y="192"/>
                </a:cxn>
                <a:cxn ang="0">
                  <a:pos x="202" y="192"/>
                </a:cxn>
                <a:cxn ang="0">
                  <a:pos x="206" y="189"/>
                </a:cxn>
                <a:cxn ang="0">
                  <a:pos x="222" y="164"/>
                </a:cxn>
                <a:cxn ang="0">
                  <a:pos x="222" y="164"/>
                </a:cxn>
                <a:cxn ang="0">
                  <a:pos x="224" y="159"/>
                </a:cxn>
                <a:cxn ang="0">
                  <a:pos x="224" y="156"/>
                </a:cxn>
                <a:cxn ang="0">
                  <a:pos x="220" y="151"/>
                </a:cxn>
                <a:cxn ang="0">
                  <a:pos x="215" y="146"/>
                </a:cxn>
                <a:cxn ang="0">
                  <a:pos x="202" y="138"/>
                </a:cxn>
                <a:cxn ang="0">
                  <a:pos x="176" y="119"/>
                </a:cxn>
                <a:cxn ang="0">
                  <a:pos x="0" y="0"/>
                </a:cxn>
              </a:cxnLst>
              <a:rect l="0" t="0" r="r" b="b"/>
              <a:pathLst>
                <a:path w="224" h="192">
                  <a:moveTo>
                    <a:pt x="0" y="0"/>
                  </a:moveTo>
                  <a:lnTo>
                    <a:pt x="38" y="86"/>
                  </a:lnTo>
                  <a:lnTo>
                    <a:pt x="149" y="161"/>
                  </a:lnTo>
                  <a:lnTo>
                    <a:pt x="175" y="180"/>
                  </a:lnTo>
                  <a:lnTo>
                    <a:pt x="188" y="189"/>
                  </a:lnTo>
                  <a:lnTo>
                    <a:pt x="188" y="189"/>
                  </a:lnTo>
                  <a:lnTo>
                    <a:pt x="193" y="192"/>
                  </a:lnTo>
                  <a:lnTo>
                    <a:pt x="198" y="192"/>
                  </a:lnTo>
                  <a:lnTo>
                    <a:pt x="198" y="192"/>
                  </a:lnTo>
                  <a:lnTo>
                    <a:pt x="202" y="192"/>
                  </a:lnTo>
                  <a:lnTo>
                    <a:pt x="206" y="189"/>
                  </a:lnTo>
                  <a:lnTo>
                    <a:pt x="222" y="164"/>
                  </a:lnTo>
                  <a:lnTo>
                    <a:pt x="222" y="164"/>
                  </a:lnTo>
                  <a:lnTo>
                    <a:pt x="224" y="159"/>
                  </a:lnTo>
                  <a:lnTo>
                    <a:pt x="224" y="156"/>
                  </a:lnTo>
                  <a:lnTo>
                    <a:pt x="220" y="151"/>
                  </a:lnTo>
                  <a:lnTo>
                    <a:pt x="215" y="146"/>
                  </a:lnTo>
                  <a:lnTo>
                    <a:pt x="202" y="138"/>
                  </a:lnTo>
                  <a:lnTo>
                    <a:pt x="176" y="11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3" name="Freeform 3697"/>
            <p:cNvSpPr/>
            <p:nvPr/>
          </p:nvSpPr>
          <p:spPr bwMode="auto">
            <a:xfrm>
              <a:off x="3220984" y="2735814"/>
              <a:ext cx="225619" cy="236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73" y="179"/>
                </a:cxn>
                <a:cxn ang="0">
                  <a:pos x="135" y="93"/>
                </a:cxn>
                <a:cxn ang="0">
                  <a:pos x="0" y="0"/>
                </a:cxn>
              </a:cxnLst>
              <a:rect l="0" t="0" r="r" b="b"/>
              <a:pathLst>
                <a:path w="173" h="179">
                  <a:moveTo>
                    <a:pt x="0" y="0"/>
                  </a:moveTo>
                  <a:lnTo>
                    <a:pt x="38" y="86"/>
                  </a:lnTo>
                  <a:lnTo>
                    <a:pt x="173" y="179"/>
                  </a:lnTo>
                  <a:lnTo>
                    <a:pt x="135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0F0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4" name="Freeform 3698"/>
            <p:cNvSpPr/>
            <p:nvPr/>
          </p:nvSpPr>
          <p:spPr bwMode="auto">
            <a:xfrm>
              <a:off x="3220984" y="2735814"/>
              <a:ext cx="225619" cy="236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73" y="179"/>
                </a:cxn>
                <a:cxn ang="0">
                  <a:pos x="135" y="93"/>
                </a:cxn>
                <a:cxn ang="0">
                  <a:pos x="0" y="0"/>
                </a:cxn>
              </a:cxnLst>
              <a:rect l="0" t="0" r="r" b="b"/>
              <a:pathLst>
                <a:path w="173" h="179">
                  <a:moveTo>
                    <a:pt x="0" y="0"/>
                  </a:moveTo>
                  <a:lnTo>
                    <a:pt x="38" y="86"/>
                  </a:lnTo>
                  <a:lnTo>
                    <a:pt x="173" y="179"/>
                  </a:lnTo>
                  <a:lnTo>
                    <a:pt x="135" y="93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5" name="Freeform 3699"/>
            <p:cNvSpPr>
              <a:spLocks noEditPoints="1"/>
            </p:cNvSpPr>
            <p:nvPr/>
          </p:nvSpPr>
          <p:spPr bwMode="auto">
            <a:xfrm>
              <a:off x="2620208" y="2368527"/>
              <a:ext cx="648000" cy="482720"/>
            </a:xfrm>
            <a:custGeom>
              <a:avLst/>
              <a:gdLst/>
              <a:ahLst/>
              <a:cxnLst>
                <a:cxn ang="0">
                  <a:pos x="109" y="84"/>
                </a:cxn>
                <a:cxn ang="0">
                  <a:pos x="109" y="84"/>
                </a:cxn>
                <a:cxn ang="0">
                  <a:pos x="109" y="84"/>
                </a:cxn>
                <a:cxn ang="0">
                  <a:pos x="109" y="84"/>
                </a:cxn>
                <a:cxn ang="0">
                  <a:pos x="109" y="84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0" y="0"/>
                </a:cxn>
                <a:cxn ang="0">
                  <a:pos x="35" y="3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104" y="99"/>
                </a:cxn>
                <a:cxn ang="0">
                  <a:pos x="104" y="99"/>
                </a:cxn>
                <a:cxn ang="0">
                  <a:pos x="495" y="366"/>
                </a:cxn>
                <a:cxn ang="0">
                  <a:pos x="457" y="280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5"/>
                </a:cxn>
                <a:cxn ang="0">
                  <a:pos x="123" y="55"/>
                </a:cxn>
                <a:cxn ang="0">
                  <a:pos x="123" y="55"/>
                </a:cxn>
                <a:cxn ang="0">
                  <a:pos x="45" y="21"/>
                </a:cxn>
                <a:cxn ang="0">
                  <a:pos x="0" y="0"/>
                </a:cxn>
              </a:cxnLst>
              <a:rect l="0" t="0" r="r" b="b"/>
              <a:pathLst>
                <a:path w="495" h="366">
                  <a:moveTo>
                    <a:pt x="109" y="84"/>
                  </a:moveTo>
                  <a:lnTo>
                    <a:pt x="109" y="84"/>
                  </a:lnTo>
                  <a:lnTo>
                    <a:pt x="109" y="84"/>
                  </a:lnTo>
                  <a:lnTo>
                    <a:pt x="109" y="84"/>
                  </a:lnTo>
                  <a:lnTo>
                    <a:pt x="109" y="84"/>
                  </a:lnTo>
                  <a:close/>
                  <a:moveTo>
                    <a:pt x="118" y="71"/>
                  </a:moveTo>
                  <a:lnTo>
                    <a:pt x="118" y="71"/>
                  </a:lnTo>
                  <a:lnTo>
                    <a:pt x="118" y="71"/>
                  </a:lnTo>
                  <a:lnTo>
                    <a:pt x="118" y="71"/>
                  </a:lnTo>
                  <a:lnTo>
                    <a:pt x="118" y="71"/>
                  </a:lnTo>
                  <a:close/>
                  <a:moveTo>
                    <a:pt x="0" y="0"/>
                  </a:moveTo>
                  <a:lnTo>
                    <a:pt x="35" y="3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495" y="366"/>
                  </a:lnTo>
                  <a:lnTo>
                    <a:pt x="457" y="280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5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45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9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6" name="Rectangle 3700"/>
            <p:cNvSpPr>
              <a:spLocks noChangeArrowheads="1"/>
            </p:cNvSpPr>
            <p:nvPr/>
          </p:nvSpPr>
          <p:spPr bwMode="auto">
            <a:xfrm>
              <a:off x="2761876" y="2481336"/>
              <a:ext cx="2624" cy="26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7" name="Rectangle 3701"/>
            <p:cNvSpPr>
              <a:spLocks noChangeArrowheads="1"/>
            </p:cNvSpPr>
            <p:nvPr/>
          </p:nvSpPr>
          <p:spPr bwMode="auto">
            <a:xfrm>
              <a:off x="2774992" y="2462972"/>
              <a:ext cx="2624" cy="26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8" name="Freeform 3702"/>
            <p:cNvSpPr/>
            <p:nvPr/>
          </p:nvSpPr>
          <p:spPr bwMode="auto">
            <a:xfrm>
              <a:off x="2620208" y="2368527"/>
              <a:ext cx="648000" cy="4827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3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104" y="99"/>
                </a:cxn>
                <a:cxn ang="0">
                  <a:pos x="104" y="99"/>
                </a:cxn>
                <a:cxn ang="0">
                  <a:pos x="495" y="366"/>
                </a:cxn>
                <a:cxn ang="0">
                  <a:pos x="457" y="280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5"/>
                </a:cxn>
                <a:cxn ang="0">
                  <a:pos x="123" y="55"/>
                </a:cxn>
                <a:cxn ang="0">
                  <a:pos x="123" y="55"/>
                </a:cxn>
                <a:cxn ang="0">
                  <a:pos x="45" y="21"/>
                </a:cxn>
                <a:cxn ang="0">
                  <a:pos x="0" y="0"/>
                </a:cxn>
              </a:cxnLst>
              <a:rect l="0" t="0" r="r" b="b"/>
              <a:pathLst>
                <a:path w="495" h="366">
                  <a:moveTo>
                    <a:pt x="0" y="0"/>
                  </a:moveTo>
                  <a:lnTo>
                    <a:pt x="35" y="3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495" y="366"/>
                  </a:lnTo>
                  <a:lnTo>
                    <a:pt x="457" y="280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5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45" y="21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pic>
          <p:nvPicPr>
            <p:cNvPr id="279" name="Picture 370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590895" y="2992915"/>
              <a:ext cx="115433" cy="11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0" name="Freeform 3704"/>
            <p:cNvSpPr/>
            <p:nvPr/>
          </p:nvSpPr>
          <p:spPr bwMode="auto">
            <a:xfrm>
              <a:off x="2680547" y="2384268"/>
              <a:ext cx="104939" cy="7870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0" y="60"/>
                </a:cxn>
                <a:cxn ang="0">
                  <a:pos x="80" y="46"/>
                </a:cxn>
                <a:cxn ang="0">
                  <a:pos x="3" y="0"/>
                </a:cxn>
                <a:cxn ang="0">
                  <a:pos x="0" y="5"/>
                </a:cxn>
              </a:cxnLst>
              <a:rect l="0" t="0" r="r" b="b"/>
              <a:pathLst>
                <a:path w="80" h="60">
                  <a:moveTo>
                    <a:pt x="0" y="5"/>
                  </a:moveTo>
                  <a:lnTo>
                    <a:pt x="70" y="60"/>
                  </a:lnTo>
                  <a:lnTo>
                    <a:pt x="80" y="46"/>
                  </a:lnTo>
                  <a:lnTo>
                    <a:pt x="3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4CEA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1" name="Freeform 3705"/>
            <p:cNvSpPr/>
            <p:nvPr/>
          </p:nvSpPr>
          <p:spPr bwMode="auto">
            <a:xfrm>
              <a:off x="2675300" y="2392137"/>
              <a:ext cx="97069" cy="8657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2" y="67"/>
                </a:cxn>
                <a:cxn ang="0">
                  <a:pos x="73" y="55"/>
                </a:cxn>
                <a:cxn ang="0">
                  <a:pos x="3" y="0"/>
                </a:cxn>
                <a:cxn ang="0">
                  <a:pos x="0" y="5"/>
                </a:cxn>
              </a:cxnLst>
              <a:rect l="0" t="0" r="r" b="b"/>
              <a:pathLst>
                <a:path w="73" h="67">
                  <a:moveTo>
                    <a:pt x="0" y="5"/>
                  </a:moveTo>
                  <a:lnTo>
                    <a:pt x="62" y="67"/>
                  </a:lnTo>
                  <a:lnTo>
                    <a:pt x="73" y="55"/>
                  </a:lnTo>
                  <a:lnTo>
                    <a:pt x="3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2DCC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2" name="Freeform 3706"/>
            <p:cNvSpPr/>
            <p:nvPr/>
          </p:nvSpPr>
          <p:spPr bwMode="auto">
            <a:xfrm>
              <a:off x="2683171" y="2379021"/>
              <a:ext cx="110186" cy="65588"/>
            </a:xfrm>
            <a:custGeom>
              <a:avLst/>
              <a:gdLst/>
              <a:ahLst/>
              <a:cxnLst>
                <a:cxn ang="0">
                  <a:pos x="77" y="51"/>
                </a:cxn>
                <a:cxn ang="0">
                  <a:pos x="84" y="34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77" y="51"/>
                </a:cxn>
              </a:cxnLst>
              <a:rect l="0" t="0" r="r" b="b"/>
              <a:pathLst>
                <a:path w="84" h="51">
                  <a:moveTo>
                    <a:pt x="77" y="51"/>
                  </a:moveTo>
                  <a:lnTo>
                    <a:pt x="84" y="34"/>
                  </a:lnTo>
                  <a:lnTo>
                    <a:pt x="5" y="0"/>
                  </a:lnTo>
                  <a:lnTo>
                    <a:pt x="0" y="5"/>
                  </a:lnTo>
                  <a:lnTo>
                    <a:pt x="77" y="51"/>
                  </a:lnTo>
                  <a:close/>
                </a:path>
              </a:pathLst>
            </a:custGeom>
            <a:solidFill>
              <a:srgbClr val="E8BB8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pic>
          <p:nvPicPr>
            <p:cNvPr id="283" name="Picture 370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17584" y="2342292"/>
              <a:ext cx="76082" cy="62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4" name="Picture 370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8270" y="2987668"/>
              <a:ext cx="89198" cy="94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5" name="Freeform 3709"/>
            <p:cNvSpPr/>
            <p:nvPr/>
          </p:nvSpPr>
          <p:spPr bwMode="auto">
            <a:xfrm>
              <a:off x="2748758" y="2460348"/>
              <a:ext cx="863125" cy="592906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10"/>
                </a:cxn>
                <a:cxn ang="0">
                  <a:pos x="3" y="13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647" y="453"/>
                </a:cxn>
                <a:cxn ang="0">
                  <a:pos x="656" y="438"/>
                </a:cxn>
                <a:cxn ang="0">
                  <a:pos x="16" y="3"/>
                </a:cxn>
                <a:cxn ang="0">
                  <a:pos x="16" y="3"/>
                </a:cxn>
              </a:cxnLst>
              <a:rect l="0" t="0" r="r" b="b"/>
              <a:pathLst>
                <a:path w="656" h="453">
                  <a:moveTo>
                    <a:pt x="16" y="3"/>
                  </a:moveTo>
                  <a:lnTo>
                    <a:pt x="16" y="3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47" y="453"/>
                  </a:lnTo>
                  <a:lnTo>
                    <a:pt x="656" y="438"/>
                  </a:lnTo>
                  <a:lnTo>
                    <a:pt x="16" y="3"/>
                  </a:lnTo>
                  <a:lnTo>
                    <a:pt x="16" y="3"/>
                  </a:lnTo>
                  <a:close/>
                </a:path>
              </a:pathLst>
            </a:custGeom>
            <a:solidFill>
              <a:srgbClr val="66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6" name="Freeform 3710"/>
            <p:cNvSpPr/>
            <p:nvPr/>
          </p:nvSpPr>
          <p:spPr bwMode="auto">
            <a:xfrm>
              <a:off x="2761876" y="2439360"/>
              <a:ext cx="863125" cy="595530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16" y="3"/>
                </a:cxn>
                <a:cxn ang="0">
                  <a:pos x="11" y="1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1" y="9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646" y="452"/>
                </a:cxn>
                <a:cxn ang="0">
                  <a:pos x="656" y="438"/>
                </a:cxn>
                <a:cxn ang="0">
                  <a:pos x="16" y="3"/>
                </a:cxn>
                <a:cxn ang="0">
                  <a:pos x="16" y="3"/>
                </a:cxn>
              </a:cxnLst>
              <a:rect l="0" t="0" r="r" b="b"/>
              <a:pathLst>
                <a:path w="656" h="452">
                  <a:moveTo>
                    <a:pt x="16" y="3"/>
                  </a:moveTo>
                  <a:lnTo>
                    <a:pt x="16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6"/>
                  </a:lnTo>
                  <a:lnTo>
                    <a:pt x="1" y="9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46" y="452"/>
                  </a:lnTo>
                  <a:lnTo>
                    <a:pt x="656" y="438"/>
                  </a:lnTo>
                  <a:lnTo>
                    <a:pt x="16" y="3"/>
                  </a:lnTo>
                  <a:lnTo>
                    <a:pt x="16" y="3"/>
                  </a:lnTo>
                  <a:close/>
                </a:path>
              </a:pathLst>
            </a:custGeom>
            <a:solidFill>
              <a:srgbClr val="00CCCC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7" name="Freeform 3711"/>
            <p:cNvSpPr/>
            <p:nvPr/>
          </p:nvSpPr>
          <p:spPr bwMode="auto">
            <a:xfrm>
              <a:off x="2774992" y="2423619"/>
              <a:ext cx="860501" cy="59028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4" y="14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647" y="452"/>
                </a:cxn>
                <a:cxn ang="0">
                  <a:pos x="655" y="439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655" h="452">
                  <a:moveTo>
                    <a:pt x="17" y="2"/>
                  </a:moveTo>
                  <a:lnTo>
                    <a:pt x="17" y="2"/>
                  </a:lnTo>
                  <a:lnTo>
                    <a:pt x="12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5"/>
                  </a:lnTo>
                  <a:lnTo>
                    <a:pt x="2" y="10"/>
                  </a:lnTo>
                  <a:lnTo>
                    <a:pt x="4" y="14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647" y="452"/>
                  </a:lnTo>
                  <a:lnTo>
                    <a:pt x="655" y="439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319" name="组合 318"/>
            <p:cNvGrpSpPr/>
            <p:nvPr/>
          </p:nvGrpSpPr>
          <p:grpSpPr>
            <a:xfrm rot="20131665">
              <a:off x="2379649" y="3274475"/>
              <a:ext cx="817944" cy="760952"/>
              <a:chOff x="642646" y="2345152"/>
              <a:chExt cx="306329" cy="284983"/>
            </a:xfrm>
            <a:solidFill>
              <a:schemeClr val="accent1"/>
            </a:solidFill>
          </p:grpSpPr>
          <p:sp>
            <p:nvSpPr>
              <p:cNvPr id="320" name="Freeform 21"/>
              <p:cNvSpPr/>
              <p:nvPr/>
            </p:nvSpPr>
            <p:spPr bwMode="auto">
              <a:xfrm>
                <a:off x="654175" y="2551413"/>
                <a:ext cx="67012" cy="67102"/>
              </a:xfrm>
              <a:custGeom>
                <a:avLst/>
                <a:gdLst>
                  <a:gd name="T0" fmla="*/ 279 w 279"/>
                  <a:gd name="T1" fmla="*/ 77 h 279"/>
                  <a:gd name="T2" fmla="*/ 279 w 279"/>
                  <a:gd name="T3" fmla="*/ 279 h 279"/>
                  <a:gd name="T4" fmla="*/ 0 w 279"/>
                  <a:gd name="T5" fmla="*/ 0 h 279"/>
                  <a:gd name="T6" fmla="*/ 202 w 279"/>
                  <a:gd name="T7" fmla="*/ 0 h 279"/>
                  <a:gd name="T8" fmla="*/ 256 w 279"/>
                  <a:gd name="T9" fmla="*/ 22 h 279"/>
                  <a:gd name="T10" fmla="*/ 279 w 279"/>
                  <a:gd name="T11" fmla="*/ 77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9" h="279">
                    <a:moveTo>
                      <a:pt x="279" y="77"/>
                    </a:moveTo>
                    <a:cubicBezTo>
                      <a:pt x="279" y="279"/>
                      <a:pt x="279" y="279"/>
                      <a:pt x="279" y="2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223" y="0"/>
                      <a:pt x="242" y="8"/>
                      <a:pt x="256" y="22"/>
                    </a:cubicBezTo>
                    <a:cubicBezTo>
                      <a:pt x="270" y="36"/>
                      <a:pt x="279" y="56"/>
                      <a:pt x="27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22"/>
              <p:cNvSpPr/>
              <p:nvPr/>
            </p:nvSpPr>
            <p:spPr bwMode="auto">
              <a:xfrm>
                <a:off x="642646" y="2345152"/>
                <a:ext cx="221573" cy="284983"/>
              </a:xfrm>
              <a:custGeom>
                <a:avLst/>
                <a:gdLst>
                  <a:gd name="T0" fmla="*/ 923 w 923"/>
                  <a:gd name="T1" fmla="*/ 1009 h 1184"/>
                  <a:gd name="T2" fmla="*/ 923 w 923"/>
                  <a:gd name="T3" fmla="*/ 1135 h 1184"/>
                  <a:gd name="T4" fmla="*/ 909 w 923"/>
                  <a:gd name="T5" fmla="*/ 1170 h 1184"/>
                  <a:gd name="T6" fmla="*/ 874 w 923"/>
                  <a:gd name="T7" fmla="*/ 1184 h 1184"/>
                  <a:gd name="T8" fmla="*/ 406 w 923"/>
                  <a:gd name="T9" fmla="*/ 1184 h 1184"/>
                  <a:gd name="T10" fmla="*/ 406 w 923"/>
                  <a:gd name="T11" fmla="*/ 945 h 1184"/>
                  <a:gd name="T12" fmla="*/ 357 w 923"/>
                  <a:gd name="T13" fmla="*/ 827 h 1184"/>
                  <a:gd name="T14" fmla="*/ 238 w 923"/>
                  <a:gd name="T15" fmla="*/ 778 h 1184"/>
                  <a:gd name="T16" fmla="*/ 0 w 923"/>
                  <a:gd name="T17" fmla="*/ 778 h 1184"/>
                  <a:gd name="T18" fmla="*/ 0 w 923"/>
                  <a:gd name="T19" fmla="*/ 49 h 1184"/>
                  <a:gd name="T20" fmla="*/ 14 w 923"/>
                  <a:gd name="T21" fmla="*/ 15 h 1184"/>
                  <a:gd name="T22" fmla="*/ 48 w 923"/>
                  <a:gd name="T23" fmla="*/ 0 h 1184"/>
                  <a:gd name="T24" fmla="*/ 874 w 923"/>
                  <a:gd name="T25" fmla="*/ 0 h 1184"/>
                  <a:gd name="T26" fmla="*/ 909 w 923"/>
                  <a:gd name="T27" fmla="*/ 15 h 1184"/>
                  <a:gd name="T28" fmla="*/ 923 w 923"/>
                  <a:gd name="T29" fmla="*/ 49 h 1184"/>
                  <a:gd name="T30" fmla="*/ 923 w 923"/>
                  <a:gd name="T31" fmla="*/ 88 h 1184"/>
                  <a:gd name="T32" fmla="*/ 923 w 923"/>
                  <a:gd name="T33" fmla="*/ 189 h 1184"/>
                  <a:gd name="T34" fmla="*/ 735 w 923"/>
                  <a:gd name="T35" fmla="*/ 201 h 1184"/>
                  <a:gd name="T36" fmla="*/ 700 w 923"/>
                  <a:gd name="T37" fmla="*/ 177 h 1184"/>
                  <a:gd name="T38" fmla="*/ 483 w 923"/>
                  <a:gd name="T39" fmla="*/ 177 h 1184"/>
                  <a:gd name="T40" fmla="*/ 425 w 923"/>
                  <a:gd name="T41" fmla="*/ 177 h 1184"/>
                  <a:gd name="T42" fmla="*/ 291 w 923"/>
                  <a:gd name="T43" fmla="*/ 177 h 1184"/>
                  <a:gd name="T44" fmla="*/ 221 w 923"/>
                  <a:gd name="T45" fmla="*/ 177 h 1184"/>
                  <a:gd name="T46" fmla="*/ 186 w 923"/>
                  <a:gd name="T47" fmla="*/ 212 h 1184"/>
                  <a:gd name="T48" fmla="*/ 221 w 923"/>
                  <a:gd name="T49" fmla="*/ 247 h 1184"/>
                  <a:gd name="T50" fmla="*/ 291 w 923"/>
                  <a:gd name="T51" fmla="*/ 247 h 1184"/>
                  <a:gd name="T52" fmla="*/ 647 w 923"/>
                  <a:gd name="T53" fmla="*/ 247 h 1184"/>
                  <a:gd name="T54" fmla="*/ 607 w 923"/>
                  <a:gd name="T55" fmla="*/ 282 h 1184"/>
                  <a:gd name="T56" fmla="*/ 534 w 923"/>
                  <a:gd name="T57" fmla="*/ 390 h 1184"/>
                  <a:gd name="T58" fmla="*/ 221 w 923"/>
                  <a:gd name="T59" fmla="*/ 390 h 1184"/>
                  <a:gd name="T60" fmla="*/ 186 w 923"/>
                  <a:gd name="T61" fmla="*/ 425 h 1184"/>
                  <a:gd name="T62" fmla="*/ 221 w 923"/>
                  <a:gd name="T63" fmla="*/ 460 h 1184"/>
                  <a:gd name="T64" fmla="*/ 513 w 923"/>
                  <a:gd name="T65" fmla="*/ 460 h 1184"/>
                  <a:gd name="T66" fmla="*/ 516 w 923"/>
                  <a:gd name="T67" fmla="*/ 603 h 1184"/>
                  <a:gd name="T68" fmla="*/ 221 w 923"/>
                  <a:gd name="T69" fmla="*/ 603 h 1184"/>
                  <a:gd name="T70" fmla="*/ 186 w 923"/>
                  <a:gd name="T71" fmla="*/ 638 h 1184"/>
                  <a:gd name="T72" fmla="*/ 221 w 923"/>
                  <a:gd name="T73" fmla="*/ 673 h 1184"/>
                  <a:gd name="T74" fmla="*/ 541 w 923"/>
                  <a:gd name="T75" fmla="*/ 673 h 1184"/>
                  <a:gd name="T76" fmla="*/ 607 w 923"/>
                  <a:gd name="T77" fmla="*/ 767 h 1184"/>
                  <a:gd name="T78" fmla="*/ 923 w 923"/>
                  <a:gd name="T79" fmla="*/ 859 h 1184"/>
                  <a:gd name="T80" fmla="*/ 923 w 923"/>
                  <a:gd name="T81" fmla="*/ 1009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23" h="1184">
                    <a:moveTo>
                      <a:pt x="923" y="1009"/>
                    </a:moveTo>
                    <a:cubicBezTo>
                      <a:pt x="923" y="1135"/>
                      <a:pt x="923" y="1135"/>
                      <a:pt x="923" y="1135"/>
                    </a:cubicBezTo>
                    <a:cubicBezTo>
                      <a:pt x="923" y="1148"/>
                      <a:pt x="918" y="1161"/>
                      <a:pt x="909" y="1170"/>
                    </a:cubicBezTo>
                    <a:cubicBezTo>
                      <a:pt x="900" y="1178"/>
                      <a:pt x="888" y="1184"/>
                      <a:pt x="874" y="1184"/>
                    </a:cubicBezTo>
                    <a:cubicBezTo>
                      <a:pt x="406" y="1184"/>
                      <a:pt x="406" y="1184"/>
                      <a:pt x="406" y="1184"/>
                    </a:cubicBezTo>
                    <a:cubicBezTo>
                      <a:pt x="406" y="945"/>
                      <a:pt x="406" y="945"/>
                      <a:pt x="406" y="945"/>
                    </a:cubicBezTo>
                    <a:cubicBezTo>
                      <a:pt x="406" y="899"/>
                      <a:pt x="387" y="857"/>
                      <a:pt x="357" y="827"/>
                    </a:cubicBezTo>
                    <a:cubicBezTo>
                      <a:pt x="326" y="796"/>
                      <a:pt x="284" y="778"/>
                      <a:pt x="238" y="778"/>
                    </a:cubicBezTo>
                    <a:cubicBezTo>
                      <a:pt x="0" y="778"/>
                      <a:pt x="0" y="778"/>
                      <a:pt x="0" y="778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36"/>
                      <a:pt x="5" y="23"/>
                      <a:pt x="14" y="15"/>
                    </a:cubicBezTo>
                    <a:cubicBezTo>
                      <a:pt x="23" y="6"/>
                      <a:pt x="35" y="0"/>
                      <a:pt x="48" y="0"/>
                    </a:cubicBezTo>
                    <a:cubicBezTo>
                      <a:pt x="874" y="0"/>
                      <a:pt x="874" y="0"/>
                      <a:pt x="874" y="0"/>
                    </a:cubicBezTo>
                    <a:cubicBezTo>
                      <a:pt x="888" y="0"/>
                      <a:pt x="900" y="6"/>
                      <a:pt x="909" y="15"/>
                    </a:cubicBezTo>
                    <a:cubicBezTo>
                      <a:pt x="918" y="23"/>
                      <a:pt x="923" y="36"/>
                      <a:pt x="923" y="49"/>
                    </a:cubicBezTo>
                    <a:cubicBezTo>
                      <a:pt x="923" y="88"/>
                      <a:pt x="923" y="88"/>
                      <a:pt x="923" y="88"/>
                    </a:cubicBezTo>
                    <a:cubicBezTo>
                      <a:pt x="923" y="189"/>
                      <a:pt x="923" y="189"/>
                      <a:pt x="923" y="189"/>
                    </a:cubicBezTo>
                    <a:cubicBezTo>
                      <a:pt x="861" y="176"/>
                      <a:pt x="795" y="180"/>
                      <a:pt x="735" y="201"/>
                    </a:cubicBezTo>
                    <a:cubicBezTo>
                      <a:pt x="730" y="187"/>
                      <a:pt x="716" y="177"/>
                      <a:pt x="700" y="177"/>
                    </a:cubicBezTo>
                    <a:cubicBezTo>
                      <a:pt x="483" y="177"/>
                      <a:pt x="483" y="177"/>
                      <a:pt x="483" y="177"/>
                    </a:cubicBezTo>
                    <a:cubicBezTo>
                      <a:pt x="425" y="177"/>
                      <a:pt x="425" y="177"/>
                      <a:pt x="425" y="177"/>
                    </a:cubicBezTo>
                    <a:cubicBezTo>
                      <a:pt x="291" y="177"/>
                      <a:pt x="291" y="177"/>
                      <a:pt x="291" y="177"/>
                    </a:cubicBezTo>
                    <a:cubicBezTo>
                      <a:pt x="221" y="177"/>
                      <a:pt x="221" y="177"/>
                      <a:pt x="221" y="177"/>
                    </a:cubicBezTo>
                    <a:cubicBezTo>
                      <a:pt x="201" y="177"/>
                      <a:pt x="186" y="193"/>
                      <a:pt x="186" y="212"/>
                    </a:cubicBezTo>
                    <a:cubicBezTo>
                      <a:pt x="186" y="232"/>
                      <a:pt x="201" y="247"/>
                      <a:pt x="221" y="247"/>
                    </a:cubicBezTo>
                    <a:cubicBezTo>
                      <a:pt x="291" y="247"/>
                      <a:pt x="291" y="247"/>
                      <a:pt x="291" y="247"/>
                    </a:cubicBezTo>
                    <a:cubicBezTo>
                      <a:pt x="647" y="247"/>
                      <a:pt x="647" y="247"/>
                      <a:pt x="647" y="247"/>
                    </a:cubicBezTo>
                    <a:cubicBezTo>
                      <a:pt x="633" y="258"/>
                      <a:pt x="620" y="269"/>
                      <a:pt x="607" y="282"/>
                    </a:cubicBezTo>
                    <a:cubicBezTo>
                      <a:pt x="575" y="314"/>
                      <a:pt x="550" y="351"/>
                      <a:pt x="534" y="390"/>
                    </a:cubicBezTo>
                    <a:cubicBezTo>
                      <a:pt x="221" y="390"/>
                      <a:pt x="221" y="390"/>
                      <a:pt x="221" y="390"/>
                    </a:cubicBezTo>
                    <a:cubicBezTo>
                      <a:pt x="201" y="390"/>
                      <a:pt x="186" y="406"/>
                      <a:pt x="186" y="425"/>
                    </a:cubicBezTo>
                    <a:cubicBezTo>
                      <a:pt x="186" y="445"/>
                      <a:pt x="201" y="460"/>
                      <a:pt x="221" y="460"/>
                    </a:cubicBezTo>
                    <a:cubicBezTo>
                      <a:pt x="513" y="460"/>
                      <a:pt x="513" y="460"/>
                      <a:pt x="513" y="460"/>
                    </a:cubicBezTo>
                    <a:cubicBezTo>
                      <a:pt x="504" y="508"/>
                      <a:pt x="505" y="557"/>
                      <a:pt x="516" y="603"/>
                    </a:cubicBezTo>
                    <a:cubicBezTo>
                      <a:pt x="221" y="603"/>
                      <a:pt x="221" y="603"/>
                      <a:pt x="221" y="603"/>
                    </a:cubicBezTo>
                    <a:cubicBezTo>
                      <a:pt x="201" y="603"/>
                      <a:pt x="186" y="619"/>
                      <a:pt x="186" y="638"/>
                    </a:cubicBezTo>
                    <a:cubicBezTo>
                      <a:pt x="186" y="658"/>
                      <a:pt x="201" y="673"/>
                      <a:pt x="221" y="673"/>
                    </a:cubicBezTo>
                    <a:cubicBezTo>
                      <a:pt x="541" y="673"/>
                      <a:pt x="541" y="673"/>
                      <a:pt x="541" y="673"/>
                    </a:cubicBezTo>
                    <a:cubicBezTo>
                      <a:pt x="557" y="707"/>
                      <a:pt x="579" y="739"/>
                      <a:pt x="607" y="767"/>
                    </a:cubicBezTo>
                    <a:cubicBezTo>
                      <a:pt x="693" y="852"/>
                      <a:pt x="813" y="883"/>
                      <a:pt x="923" y="859"/>
                    </a:cubicBezTo>
                    <a:lnTo>
                      <a:pt x="923" y="10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23"/>
              <p:cNvSpPr>
                <a:spLocks noEditPoints="1"/>
              </p:cNvSpPr>
              <p:nvPr/>
            </p:nvSpPr>
            <p:spPr bwMode="auto">
              <a:xfrm>
                <a:off x="774689" y="2399284"/>
                <a:ext cx="174286" cy="174737"/>
              </a:xfrm>
              <a:custGeom>
                <a:avLst/>
                <a:gdLst>
                  <a:gd name="T0" fmla="*/ 106 w 726"/>
                  <a:gd name="T1" fmla="*/ 106 h 726"/>
                  <a:gd name="T2" fmla="*/ 492 w 726"/>
                  <a:gd name="T3" fmla="*/ 106 h 726"/>
                  <a:gd name="T4" fmla="*/ 547 w 726"/>
                  <a:gd name="T5" fmla="*/ 414 h 726"/>
                  <a:gd name="T6" fmla="*/ 689 w 726"/>
                  <a:gd name="T7" fmla="*/ 556 h 726"/>
                  <a:gd name="T8" fmla="*/ 689 w 726"/>
                  <a:gd name="T9" fmla="*/ 689 h 726"/>
                  <a:gd name="T10" fmla="*/ 689 w 726"/>
                  <a:gd name="T11" fmla="*/ 689 h 726"/>
                  <a:gd name="T12" fmla="*/ 556 w 726"/>
                  <a:gd name="T13" fmla="*/ 689 h 726"/>
                  <a:gd name="T14" fmla="*/ 414 w 726"/>
                  <a:gd name="T15" fmla="*/ 547 h 726"/>
                  <a:gd name="T16" fmla="*/ 106 w 726"/>
                  <a:gd name="T17" fmla="*/ 492 h 726"/>
                  <a:gd name="T18" fmla="*/ 106 w 726"/>
                  <a:gd name="T19" fmla="*/ 106 h 726"/>
                  <a:gd name="T20" fmla="*/ 179 w 726"/>
                  <a:gd name="T21" fmla="*/ 179 h 726"/>
                  <a:gd name="T22" fmla="*/ 179 w 726"/>
                  <a:gd name="T23" fmla="*/ 420 h 726"/>
                  <a:gd name="T24" fmla="*/ 420 w 726"/>
                  <a:gd name="T25" fmla="*/ 420 h 726"/>
                  <a:gd name="T26" fmla="*/ 420 w 726"/>
                  <a:gd name="T27" fmla="*/ 179 h 726"/>
                  <a:gd name="T28" fmla="*/ 179 w 726"/>
                  <a:gd name="T29" fmla="*/ 179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26" h="726">
                    <a:moveTo>
                      <a:pt x="106" y="106"/>
                    </a:moveTo>
                    <a:cubicBezTo>
                      <a:pt x="213" y="0"/>
                      <a:pt x="386" y="0"/>
                      <a:pt x="492" y="106"/>
                    </a:cubicBezTo>
                    <a:cubicBezTo>
                      <a:pt x="575" y="189"/>
                      <a:pt x="594" y="313"/>
                      <a:pt x="547" y="414"/>
                    </a:cubicBezTo>
                    <a:cubicBezTo>
                      <a:pt x="689" y="556"/>
                      <a:pt x="689" y="556"/>
                      <a:pt x="689" y="556"/>
                    </a:cubicBezTo>
                    <a:cubicBezTo>
                      <a:pt x="726" y="592"/>
                      <a:pt x="726" y="652"/>
                      <a:pt x="689" y="689"/>
                    </a:cubicBezTo>
                    <a:cubicBezTo>
                      <a:pt x="689" y="689"/>
                      <a:pt x="689" y="689"/>
                      <a:pt x="689" y="689"/>
                    </a:cubicBezTo>
                    <a:cubicBezTo>
                      <a:pt x="652" y="726"/>
                      <a:pt x="592" y="726"/>
                      <a:pt x="556" y="689"/>
                    </a:cubicBezTo>
                    <a:cubicBezTo>
                      <a:pt x="414" y="547"/>
                      <a:pt x="414" y="547"/>
                      <a:pt x="414" y="547"/>
                    </a:cubicBezTo>
                    <a:cubicBezTo>
                      <a:pt x="313" y="593"/>
                      <a:pt x="190" y="575"/>
                      <a:pt x="106" y="492"/>
                    </a:cubicBezTo>
                    <a:cubicBezTo>
                      <a:pt x="0" y="386"/>
                      <a:pt x="0" y="213"/>
                      <a:pt x="106" y="106"/>
                    </a:cubicBezTo>
                    <a:close/>
                    <a:moveTo>
                      <a:pt x="179" y="179"/>
                    </a:moveTo>
                    <a:cubicBezTo>
                      <a:pt x="113" y="245"/>
                      <a:pt x="113" y="353"/>
                      <a:pt x="179" y="420"/>
                    </a:cubicBezTo>
                    <a:cubicBezTo>
                      <a:pt x="245" y="486"/>
                      <a:pt x="353" y="486"/>
                      <a:pt x="420" y="420"/>
                    </a:cubicBezTo>
                    <a:cubicBezTo>
                      <a:pt x="486" y="353"/>
                      <a:pt x="486" y="245"/>
                      <a:pt x="420" y="179"/>
                    </a:cubicBezTo>
                    <a:cubicBezTo>
                      <a:pt x="353" y="112"/>
                      <a:pt x="245" y="112"/>
                      <a:pt x="179" y="1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5088255" y="1998345"/>
            <a:ext cx="64560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着互联网的急速发展，应用的开发逐渐趋向于微服务化。每个应用程序都有其对应以来的操作系统或者其他程序，而在将应用程序细分为不同的微服务后，解决这种以来问题会愈发显得棘手。有的应用运行环境特别复杂，搭建过程也极易出错，这都是让开发、测试、运维人员头疼的地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而Docker提供了一种便利的方式，通过容器来打包应用、解耦应用和运行平台。这意味着迁移的时候，只需要再新的服务器上启动需要的容器就可以了，无论新旧服务器时候是同一类型的平台。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为什么使用Docker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4739167" y="1438902"/>
            <a:ext cx="3656013" cy="798513"/>
            <a:chOff x="5757707" y="1438902"/>
            <a:chExt cx="3656013" cy="798513"/>
          </a:xfrm>
        </p:grpSpPr>
        <p:sp>
          <p:nvSpPr>
            <p:cNvPr id="127" name="椭圆 126"/>
            <p:cNvSpPr/>
            <p:nvPr/>
          </p:nvSpPr>
          <p:spPr>
            <a:xfrm>
              <a:off x="5757707" y="1438902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noProof="1"/>
                <a:t>01</a:t>
              </a:r>
              <a:endParaRPr lang="zh-CN" altLang="en-US" noProof="1"/>
            </a:p>
          </p:txBody>
        </p:sp>
        <p:sp>
          <p:nvSpPr>
            <p:cNvPr id="128" name="任意多边形 42"/>
            <p:cNvSpPr/>
            <p:nvPr/>
          </p:nvSpPr>
          <p:spPr>
            <a:xfrm rot="16200000">
              <a:off x="7751607" y="505452"/>
              <a:ext cx="660400" cy="2663825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7172656" y="1637309"/>
              <a:ext cx="2240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更快速的交付和部署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45365" y="2776852"/>
            <a:ext cx="3649663" cy="798513"/>
            <a:chOff x="5763905" y="2411092"/>
            <a:chExt cx="3649663" cy="798513"/>
          </a:xfrm>
        </p:grpSpPr>
        <p:sp>
          <p:nvSpPr>
            <p:cNvPr id="130" name="椭圆 129"/>
            <p:cNvSpPr/>
            <p:nvPr/>
          </p:nvSpPr>
          <p:spPr>
            <a:xfrm>
              <a:off x="5763905" y="2411092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noProof="1"/>
                <a:t>02</a:t>
              </a:r>
              <a:endParaRPr lang="zh-CN" altLang="en-US" noProof="1"/>
            </a:p>
          </p:txBody>
        </p:sp>
        <p:sp>
          <p:nvSpPr>
            <p:cNvPr id="131" name="任意多边形 42"/>
            <p:cNvSpPr/>
            <p:nvPr/>
          </p:nvSpPr>
          <p:spPr>
            <a:xfrm rot="16200000">
              <a:off x="7754630" y="1480817"/>
              <a:ext cx="660400" cy="2657475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7172656" y="2609499"/>
              <a:ext cx="2011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更高效的资源利用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45364" y="4020259"/>
            <a:ext cx="3650615" cy="798513"/>
            <a:chOff x="5763904" y="3400499"/>
            <a:chExt cx="3650615" cy="798513"/>
          </a:xfrm>
        </p:grpSpPr>
        <p:sp>
          <p:nvSpPr>
            <p:cNvPr id="115" name="椭圆 114"/>
            <p:cNvSpPr/>
            <p:nvPr/>
          </p:nvSpPr>
          <p:spPr>
            <a:xfrm>
              <a:off x="5763904" y="3400499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noProof="1"/>
                <a:t>03</a:t>
              </a:r>
              <a:endParaRPr lang="zh-CN" altLang="en-US" noProof="1"/>
            </a:p>
          </p:txBody>
        </p:sp>
        <p:sp>
          <p:nvSpPr>
            <p:cNvPr id="117" name="任意多边形 42"/>
            <p:cNvSpPr/>
            <p:nvPr/>
          </p:nvSpPr>
          <p:spPr>
            <a:xfrm rot="16200000">
              <a:off x="7755264" y="2470224"/>
              <a:ext cx="660400" cy="2658110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7172656" y="3595284"/>
              <a:ext cx="2240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更轻松的迁移和扩展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39167" y="5302821"/>
            <a:ext cx="3656013" cy="798513"/>
            <a:chOff x="5757707" y="4378261"/>
            <a:chExt cx="3656013" cy="798513"/>
          </a:xfrm>
        </p:grpSpPr>
        <p:sp>
          <p:nvSpPr>
            <p:cNvPr id="119" name="椭圆 118"/>
            <p:cNvSpPr/>
            <p:nvPr/>
          </p:nvSpPr>
          <p:spPr>
            <a:xfrm>
              <a:off x="5757707" y="4378261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noProof="1"/>
                <a:t>04</a:t>
              </a:r>
              <a:endParaRPr lang="zh-CN" altLang="en-US" noProof="1"/>
            </a:p>
          </p:txBody>
        </p:sp>
        <p:sp>
          <p:nvSpPr>
            <p:cNvPr id="120" name="任意多边形 42"/>
            <p:cNvSpPr/>
            <p:nvPr/>
          </p:nvSpPr>
          <p:spPr>
            <a:xfrm rot="16200000">
              <a:off x="7751607" y="3444811"/>
              <a:ext cx="660400" cy="2663825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7172656" y="4592057"/>
              <a:ext cx="2011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更简单的更新管理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左大括号 11"/>
          <p:cNvSpPr/>
          <p:nvPr/>
        </p:nvSpPr>
        <p:spPr>
          <a:xfrm>
            <a:off x="4093210" y="1507164"/>
            <a:ext cx="361950" cy="4580407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>
            <p:custDataLst>
              <p:tags r:id="rId1"/>
            </p:custDataLst>
          </p:nvPr>
        </p:nvGrpSpPr>
        <p:grpSpPr>
          <a:xfrm>
            <a:off x="147320" y="2005965"/>
            <a:ext cx="3846830" cy="3296920"/>
            <a:chOff x="3782632" y="2872558"/>
            <a:chExt cx="3523602" cy="2973104"/>
          </a:xfrm>
        </p:grpSpPr>
        <p:sp>
          <p:nvSpPr>
            <p:cNvPr id="64" name="椭圆 63"/>
            <p:cNvSpPr/>
            <p:nvPr>
              <p:custDataLst>
                <p:tags r:id="rId2"/>
              </p:custDataLst>
            </p:nvPr>
          </p:nvSpPr>
          <p:spPr>
            <a:xfrm>
              <a:off x="4560472" y="3099110"/>
              <a:ext cx="2520000" cy="252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marL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在开发和运维过程中，Docker具有的优势</a:t>
              </a:r>
              <a:endParaRPr lang="zh-CN" alt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6" name="任意多边形 65"/>
            <p:cNvSpPr/>
            <p:nvPr>
              <p:custDataLst>
                <p:tags r:id="rId3"/>
              </p:custDataLst>
            </p:nvPr>
          </p:nvSpPr>
          <p:spPr>
            <a:xfrm>
              <a:off x="3782632" y="2872558"/>
              <a:ext cx="3523602" cy="2973104"/>
            </a:xfrm>
            <a:custGeom>
              <a:avLst/>
              <a:gdLst>
                <a:gd name="connsiteX0" fmla="*/ 94129 w 3523602"/>
                <a:gd name="connsiteY0" fmla="*/ 226552 h 2973104"/>
                <a:gd name="connsiteX1" fmla="*/ 188258 w 3523602"/>
                <a:gd name="connsiteY1" fmla="*/ 320681 h 2973104"/>
                <a:gd name="connsiteX2" fmla="*/ 94129 w 3523602"/>
                <a:gd name="connsiteY2" fmla="*/ 414810 h 2973104"/>
                <a:gd name="connsiteX3" fmla="*/ 0 w 3523602"/>
                <a:gd name="connsiteY3" fmla="*/ 320681 h 2973104"/>
                <a:gd name="connsiteX4" fmla="*/ 94129 w 3523602"/>
                <a:gd name="connsiteY4" fmla="*/ 226552 h 2973104"/>
                <a:gd name="connsiteX5" fmla="*/ 2037050 w 3523602"/>
                <a:gd name="connsiteY5" fmla="*/ 0 h 2973104"/>
                <a:gd name="connsiteX6" fmla="*/ 3523602 w 3523602"/>
                <a:gd name="connsiteY6" fmla="*/ 1486552 h 2973104"/>
                <a:gd name="connsiteX7" fmla="*/ 2037050 w 3523602"/>
                <a:gd name="connsiteY7" fmla="*/ 2973104 h 2973104"/>
                <a:gd name="connsiteX8" fmla="*/ 804379 w 3523602"/>
                <a:gd name="connsiteY8" fmla="*/ 2317698 h 2973104"/>
                <a:gd name="connsiteX9" fmla="*/ 676953 w 3523602"/>
                <a:gd name="connsiteY9" fmla="*/ 2082937 h 2973104"/>
                <a:gd name="connsiteX10" fmla="*/ 705104 w 3523602"/>
                <a:gd name="connsiteY10" fmla="*/ 2071762 h 2973104"/>
                <a:gd name="connsiteX11" fmla="*/ 829426 w 3523602"/>
                <a:gd name="connsiteY11" fmla="*/ 2300809 h 2973104"/>
                <a:gd name="connsiteX12" fmla="*/ 2037050 w 3523602"/>
                <a:gd name="connsiteY12" fmla="*/ 2942897 h 2973104"/>
                <a:gd name="connsiteX13" fmla="*/ 3493395 w 3523602"/>
                <a:gd name="connsiteY13" fmla="*/ 1486552 h 2973104"/>
                <a:gd name="connsiteX14" fmla="*/ 2037050 w 3523602"/>
                <a:gd name="connsiteY14" fmla="*/ 30207 h 2973104"/>
                <a:gd name="connsiteX15" fmla="*/ 829426 w 3523602"/>
                <a:gd name="connsiteY15" fmla="*/ 672295 h 2973104"/>
                <a:gd name="connsiteX16" fmla="*/ 714565 w 3523602"/>
                <a:gd name="connsiteY16" fmla="*/ 883912 h 2973104"/>
                <a:gd name="connsiteX17" fmla="*/ 715855 w 3523602"/>
                <a:gd name="connsiteY17" fmla="*/ 885728 h 2973104"/>
                <a:gd name="connsiteX18" fmla="*/ 80508 w 3523602"/>
                <a:gd name="connsiteY18" fmla="*/ 1080455 h 2973104"/>
                <a:gd name="connsiteX19" fmla="*/ 31642 w 3523602"/>
                <a:gd name="connsiteY19" fmla="*/ 437489 h 2973104"/>
                <a:gd name="connsiteX20" fmla="*/ 65251 w 3523602"/>
                <a:gd name="connsiteY20" fmla="*/ 442008 h 2973104"/>
                <a:gd name="connsiteX21" fmla="*/ 99814 w 3523602"/>
                <a:gd name="connsiteY21" fmla="*/ 1048493 h 2973104"/>
                <a:gd name="connsiteX22" fmla="*/ 694297 w 3523602"/>
                <a:gd name="connsiteY22" fmla="*/ 855384 h 2973104"/>
                <a:gd name="connsiteX23" fmla="*/ 695169 w 3523602"/>
                <a:gd name="connsiteY23" fmla="*/ 856611 h 2973104"/>
                <a:gd name="connsiteX24" fmla="*/ 804379 w 3523602"/>
                <a:gd name="connsiteY24" fmla="*/ 655406 h 2973104"/>
                <a:gd name="connsiteX25" fmla="*/ 2037050 w 3523602"/>
                <a:gd name="connsiteY25" fmla="*/ 0 h 297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23602" h="2973104">
                  <a:moveTo>
                    <a:pt x="94129" y="226552"/>
                  </a:moveTo>
                  <a:cubicBezTo>
                    <a:pt x="146115" y="226552"/>
                    <a:pt x="188258" y="268695"/>
                    <a:pt x="188258" y="320681"/>
                  </a:cubicBezTo>
                  <a:cubicBezTo>
                    <a:pt x="188258" y="372667"/>
                    <a:pt x="146115" y="414810"/>
                    <a:pt x="94129" y="414810"/>
                  </a:cubicBezTo>
                  <a:cubicBezTo>
                    <a:pt x="42143" y="414810"/>
                    <a:pt x="0" y="372667"/>
                    <a:pt x="0" y="320681"/>
                  </a:cubicBezTo>
                  <a:cubicBezTo>
                    <a:pt x="0" y="268695"/>
                    <a:pt x="42143" y="226552"/>
                    <a:pt x="94129" y="226552"/>
                  </a:cubicBezTo>
                  <a:close/>
                  <a:moveTo>
                    <a:pt x="2037050" y="0"/>
                  </a:moveTo>
                  <a:cubicBezTo>
                    <a:pt x="2858051" y="0"/>
                    <a:pt x="3523602" y="665552"/>
                    <a:pt x="3523602" y="1486552"/>
                  </a:cubicBezTo>
                  <a:cubicBezTo>
                    <a:pt x="3523602" y="2307553"/>
                    <a:pt x="2858051" y="2973104"/>
                    <a:pt x="2037050" y="2973104"/>
                  </a:cubicBezTo>
                  <a:cubicBezTo>
                    <a:pt x="1523925" y="2973104"/>
                    <a:pt x="1071522" y="2713123"/>
                    <a:pt x="804379" y="2317698"/>
                  </a:cubicBezTo>
                  <a:lnTo>
                    <a:pt x="676953" y="2082937"/>
                  </a:lnTo>
                  <a:lnTo>
                    <a:pt x="705104" y="2071762"/>
                  </a:lnTo>
                  <a:lnTo>
                    <a:pt x="829426" y="2300809"/>
                  </a:lnTo>
                  <a:cubicBezTo>
                    <a:pt x="1091142" y="2688199"/>
                    <a:pt x="1534353" y="2942897"/>
                    <a:pt x="2037050" y="2942897"/>
                  </a:cubicBezTo>
                  <a:cubicBezTo>
                    <a:pt x="2841368" y="2942897"/>
                    <a:pt x="3493395" y="2290870"/>
                    <a:pt x="3493395" y="1486552"/>
                  </a:cubicBezTo>
                  <a:cubicBezTo>
                    <a:pt x="3493395" y="682235"/>
                    <a:pt x="2841368" y="30207"/>
                    <a:pt x="2037050" y="30207"/>
                  </a:cubicBezTo>
                  <a:cubicBezTo>
                    <a:pt x="1534353" y="30207"/>
                    <a:pt x="1091142" y="284905"/>
                    <a:pt x="829426" y="672295"/>
                  </a:cubicBezTo>
                  <a:lnTo>
                    <a:pt x="714565" y="883912"/>
                  </a:lnTo>
                  <a:lnTo>
                    <a:pt x="715855" y="885728"/>
                  </a:lnTo>
                  <a:cubicBezTo>
                    <a:pt x="520721" y="1248545"/>
                    <a:pt x="227813" y="1338319"/>
                    <a:pt x="80508" y="1080455"/>
                  </a:cubicBezTo>
                  <a:cubicBezTo>
                    <a:pt x="-5502" y="929891"/>
                    <a:pt x="-23918" y="687579"/>
                    <a:pt x="31642" y="437489"/>
                  </a:cubicBezTo>
                  <a:lnTo>
                    <a:pt x="65251" y="442008"/>
                  </a:lnTo>
                  <a:cubicBezTo>
                    <a:pt x="12359" y="677026"/>
                    <a:pt x="25338" y="904774"/>
                    <a:pt x="99814" y="1048493"/>
                  </a:cubicBezTo>
                  <a:cubicBezTo>
                    <a:pt x="232282" y="1304125"/>
                    <a:pt x="509789" y="1213980"/>
                    <a:pt x="694297" y="855384"/>
                  </a:cubicBezTo>
                  <a:lnTo>
                    <a:pt x="695169" y="856611"/>
                  </a:lnTo>
                  <a:lnTo>
                    <a:pt x="804379" y="655406"/>
                  </a:lnTo>
                  <a:cubicBezTo>
                    <a:pt x="1071522" y="259981"/>
                    <a:pt x="1523925" y="0"/>
                    <a:pt x="2037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648000" rtlCol="0" anchor="t"/>
            <a:p>
              <a:endParaRPr lang="zh-CN" altLang="en-US" sz="2400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67" name="图片 66" descr="docker效率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070" y="1062990"/>
            <a:ext cx="3070860" cy="51835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Docker与虚拟机的比较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111074" y="5217042"/>
            <a:ext cx="2525213" cy="1411356"/>
            <a:chOff x="1209413" y="3870401"/>
            <a:chExt cx="2525213" cy="1411356"/>
          </a:xfrm>
        </p:grpSpPr>
        <p:sp>
          <p:nvSpPr>
            <p:cNvPr id="11" name="文本框 10"/>
            <p:cNvSpPr txBox="1"/>
            <p:nvPr/>
          </p:nvSpPr>
          <p:spPr>
            <a:xfrm>
              <a:off x="2037681" y="3870401"/>
              <a:ext cx="868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accent1"/>
                  </a:solidFill>
                </a:rPr>
                <a:t>虚拟机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09413" y="4221307"/>
              <a:ext cx="2525213" cy="1060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虚拟机（VM）是物理硬件的抽象，将一台服务器转变为多台服务器。虚拟机管理程序允许多台虚拟机在一台计算机上运行。每个VM都包含操作系统的完整副本、应用程序、必要的二进制文件和库。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620158" y="5217042"/>
            <a:ext cx="2525213" cy="1250066"/>
            <a:chOff x="1209413" y="3870401"/>
            <a:chExt cx="2525213" cy="1250066"/>
          </a:xfrm>
        </p:grpSpPr>
        <p:sp>
          <p:nvSpPr>
            <p:cNvPr id="17" name="文本框 16"/>
            <p:cNvSpPr txBox="1"/>
            <p:nvPr/>
          </p:nvSpPr>
          <p:spPr>
            <a:xfrm>
              <a:off x="2151982" y="3870401"/>
              <a:ext cx="640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accent1"/>
                  </a:solidFill>
                </a:rPr>
                <a:t>容器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09413" y="4221307"/>
              <a:ext cx="2525213" cy="899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容器是应用层的抽象，它将代码和依赖关系打包在一起。多个容器可以在同一台机器上运行，并与其他容器共享操作系统内核，每个容器在用户空间中作为独立进程运行。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9" name="图片 18" descr="docker-container-v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985" y="977900"/>
            <a:ext cx="5210810" cy="4162425"/>
          </a:xfrm>
          <a:prstGeom prst="rect">
            <a:avLst/>
          </a:prstGeom>
        </p:spPr>
      </p:pic>
      <p:pic>
        <p:nvPicPr>
          <p:cNvPr id="20" name="图片 19" descr="docker-container-appli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55" y="985520"/>
            <a:ext cx="5200650" cy="4154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94460" y="2078355"/>
            <a:ext cx="4198620" cy="1584960"/>
            <a:chOff x="1394460" y="2078355"/>
            <a:chExt cx="4198620" cy="1584960"/>
          </a:xfrm>
        </p:grpSpPr>
        <p:sp>
          <p:nvSpPr>
            <p:cNvPr id="2" name="矩形 1"/>
            <p:cNvSpPr/>
            <p:nvPr/>
          </p:nvSpPr>
          <p:spPr>
            <a:xfrm>
              <a:off x="1661160" y="2078355"/>
              <a:ext cx="3931920" cy="158496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394460" y="2604135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21426" y="2271311"/>
              <a:ext cx="3012103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</a:rPr>
                <a:t>启动速度</a:t>
              </a:r>
              <a:endParaRPr lang="zh-CN" altLang="en-US" b="1" dirty="0">
                <a:solidFill>
                  <a:schemeClr val="accent1"/>
                </a:solidFill>
              </a:endParaRPr>
            </a:p>
            <a:p>
              <a:endParaRPr lang="zh-CN" altLang="en-US" b="1" dirty="0">
                <a:solidFill>
                  <a:schemeClr val="accent1"/>
                </a:solidFill>
              </a:endParaRPr>
            </a:p>
            <a:p>
              <a:r>
                <a:rPr lang="zh-CN" altLang="en-US" b="1" dirty="0">
                  <a:solidFill>
                    <a:schemeClr val="accent1"/>
                  </a:solidFill>
                </a:rPr>
                <a:t>容器：秒级</a:t>
              </a:r>
              <a:endParaRPr lang="zh-CN" altLang="en-US" b="1" dirty="0">
                <a:solidFill>
                  <a:schemeClr val="accent1"/>
                </a:solidFill>
              </a:endParaRPr>
            </a:p>
            <a:p>
              <a:r>
                <a:rPr lang="zh-CN" altLang="en-US" b="1" dirty="0">
                  <a:solidFill>
                    <a:schemeClr val="accent1"/>
                  </a:solidFill>
                </a:rPr>
                <a:t>虚拟机：分钟级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394460" y="3994319"/>
            <a:ext cx="4198620" cy="1584960"/>
            <a:chOff x="1394460" y="3994319"/>
            <a:chExt cx="4198620" cy="1584960"/>
          </a:xfrm>
        </p:grpSpPr>
        <p:sp>
          <p:nvSpPr>
            <p:cNvPr id="8" name="矩形 7"/>
            <p:cNvSpPr/>
            <p:nvPr/>
          </p:nvSpPr>
          <p:spPr>
            <a:xfrm>
              <a:off x="1661160" y="3994319"/>
              <a:ext cx="3931920" cy="158496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394460" y="4570232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56960" y="2078355"/>
            <a:ext cx="4198620" cy="1584960"/>
            <a:chOff x="6156960" y="2078355"/>
            <a:chExt cx="4198620" cy="1584960"/>
          </a:xfrm>
        </p:grpSpPr>
        <p:sp>
          <p:nvSpPr>
            <p:cNvPr id="7" name="矩形 6"/>
            <p:cNvSpPr/>
            <p:nvPr/>
          </p:nvSpPr>
          <p:spPr>
            <a:xfrm>
              <a:off x="6156960" y="2078355"/>
              <a:ext cx="3931920" cy="158496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822180" y="2604135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156960" y="3994319"/>
            <a:ext cx="4198620" cy="1584960"/>
            <a:chOff x="6156960" y="3994319"/>
            <a:chExt cx="4198620" cy="1584960"/>
          </a:xfrm>
        </p:grpSpPr>
        <p:sp>
          <p:nvSpPr>
            <p:cNvPr id="9" name="矩形 8"/>
            <p:cNvSpPr/>
            <p:nvPr/>
          </p:nvSpPr>
          <p:spPr>
            <a:xfrm>
              <a:off x="6156960" y="3994319"/>
              <a:ext cx="3931920" cy="158496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9822180" y="4570232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Docker与虚拟机的比较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5234940" y="3188737"/>
            <a:ext cx="1280160" cy="1280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97805" y="3368040"/>
            <a:ext cx="115443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vs</a:t>
            </a:r>
            <a:endParaRPr lang="en-US" altLang="zh-CN" sz="5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16591" y="2271311"/>
            <a:ext cx="301210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accent1"/>
                </a:solidFill>
              </a:rPr>
              <a:t>性能</a:t>
            </a:r>
            <a:endParaRPr lang="zh-CN" altLang="en-US" b="1" dirty="0">
              <a:solidFill>
                <a:schemeClr val="accent1"/>
              </a:solidFill>
            </a:endParaRPr>
          </a:p>
          <a:p>
            <a:endParaRPr lang="zh-CN" altLang="en-US" b="1" dirty="0">
              <a:solidFill>
                <a:schemeClr val="accent1"/>
              </a:solidFill>
            </a:endParaRPr>
          </a:p>
          <a:p>
            <a:r>
              <a:rPr lang="zh-CN" altLang="en-US" b="1" dirty="0">
                <a:solidFill>
                  <a:schemeClr val="accent1"/>
                </a:solidFill>
              </a:rPr>
              <a:t>容器：接近原生</a:t>
            </a:r>
            <a:endParaRPr lang="zh-CN" altLang="en-US" b="1" dirty="0">
              <a:solidFill>
                <a:schemeClr val="accent1"/>
              </a:solidFill>
            </a:endParaRPr>
          </a:p>
          <a:p>
            <a:r>
              <a:rPr lang="zh-CN" altLang="en-US" b="1" dirty="0">
                <a:solidFill>
                  <a:schemeClr val="accent1"/>
                </a:solidFill>
              </a:rPr>
              <a:t>虚拟机：较弱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20791" y="4187106"/>
            <a:ext cx="301210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硬盘使用</a:t>
            </a:r>
            <a:endParaRPr lang="zh-CN" altLang="en-US" b="1" dirty="0">
              <a:solidFill>
                <a:schemeClr val="accent1"/>
              </a:solidFill>
            </a:endParaRPr>
          </a:p>
          <a:p>
            <a:endParaRPr lang="zh-CN" altLang="en-US" b="1" dirty="0">
              <a:solidFill>
                <a:schemeClr val="accent1"/>
              </a:solidFill>
            </a:endParaRPr>
          </a:p>
          <a:p>
            <a:r>
              <a:rPr lang="zh-CN" altLang="en-US" b="1" dirty="0">
                <a:solidFill>
                  <a:schemeClr val="accent1"/>
                </a:solidFill>
              </a:rPr>
              <a:t>容器：</a:t>
            </a:r>
            <a:r>
              <a:rPr lang="en-US" altLang="zh-CN" b="1" dirty="0">
                <a:solidFill>
                  <a:schemeClr val="accent1"/>
                </a:solidFill>
              </a:rPr>
              <a:t>MB</a:t>
            </a:r>
            <a:endParaRPr lang="zh-CN" altLang="en-US" b="1" dirty="0">
              <a:solidFill>
                <a:schemeClr val="accent1"/>
              </a:solidFill>
            </a:endParaRPr>
          </a:p>
          <a:p>
            <a:r>
              <a:rPr lang="zh-CN" altLang="en-US" b="1" dirty="0">
                <a:solidFill>
                  <a:schemeClr val="accent1"/>
                </a:solidFill>
              </a:rPr>
              <a:t>虚拟机：</a:t>
            </a:r>
            <a:r>
              <a:rPr lang="en-US" altLang="zh-CN" b="1" dirty="0">
                <a:solidFill>
                  <a:schemeClr val="accent1"/>
                </a:solidFill>
              </a:rPr>
              <a:t>GB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17226" y="4187106"/>
            <a:ext cx="301210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运行密度</a:t>
            </a:r>
            <a:endParaRPr lang="zh-CN" altLang="en-US" b="1" dirty="0">
              <a:solidFill>
                <a:schemeClr val="accent1"/>
              </a:solidFill>
            </a:endParaRPr>
          </a:p>
          <a:p>
            <a:endParaRPr lang="zh-CN" altLang="en-US" b="1" dirty="0">
              <a:solidFill>
                <a:schemeClr val="accent1"/>
              </a:solidFill>
            </a:endParaRPr>
          </a:p>
          <a:p>
            <a:r>
              <a:rPr lang="zh-CN" altLang="en-US" b="1" dirty="0">
                <a:solidFill>
                  <a:schemeClr val="accent1"/>
                </a:solidFill>
              </a:rPr>
              <a:t>容器：单机支持上千个容器</a:t>
            </a:r>
            <a:endParaRPr lang="zh-CN" altLang="en-US" b="1" dirty="0">
              <a:solidFill>
                <a:schemeClr val="accent1"/>
              </a:solidFill>
            </a:endParaRPr>
          </a:p>
          <a:p>
            <a:r>
              <a:rPr lang="zh-CN" altLang="en-US" b="1" dirty="0">
                <a:solidFill>
                  <a:schemeClr val="accent1"/>
                </a:solidFill>
              </a:rPr>
              <a:t>虚拟机：一般几十个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71768" y="2563956"/>
            <a:ext cx="3595033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1"/>
                </a:solidFill>
                <a:sym typeface="+mn-ea"/>
              </a:rPr>
              <a:t>Docker</a:t>
            </a:r>
            <a:r>
              <a:rPr lang="zh-CN" altLang="en-US" sz="3600" b="1" dirty="0">
                <a:solidFill>
                  <a:schemeClr val="accent1"/>
                </a:solidFill>
                <a:sym typeface="+mn-ea"/>
              </a:rPr>
              <a:t>基础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78893" y="3997684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451873" y="3965200"/>
            <a:ext cx="1706880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环境搭建安装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78893" y="475220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53446" y="4719717"/>
            <a:ext cx="2055495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Docker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核心概念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31499" y="2253399"/>
            <a:ext cx="1258722" cy="1278656"/>
            <a:chOff x="3329813" y="2253399"/>
            <a:chExt cx="1258722" cy="1278656"/>
          </a:xfrm>
        </p:grpSpPr>
        <p:grpSp>
          <p:nvGrpSpPr>
            <p:cNvPr id="23" name="组合 22"/>
            <p:cNvGrpSpPr/>
            <p:nvPr/>
          </p:nvGrpSpPr>
          <p:grpSpPr>
            <a:xfrm>
              <a:off x="3329813" y="2253399"/>
              <a:ext cx="1258722" cy="1278656"/>
              <a:chOff x="1213154" y="1832278"/>
              <a:chExt cx="3193441" cy="319344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213154" y="1832278"/>
                <a:ext cx="3193441" cy="3193440"/>
              </a:xfrm>
              <a:prstGeom prst="ellipse">
                <a:avLst/>
              </a:prstGeom>
              <a:solidFill>
                <a:schemeClr val="accent1"/>
              </a:solidFill>
              <a:ln w="15875">
                <a:noFill/>
              </a:ln>
              <a:effectLst>
                <a:outerShdw blurRad="2413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419221" y="2038347"/>
                <a:ext cx="2781300" cy="2781298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bg1"/>
                  </a:gs>
                  <a:gs pos="3200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52400" dist="63500" dir="5400000" sx="104000" sy="104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617268" y="2563915"/>
              <a:ext cx="710565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zh-CN" alt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1994133" y="545832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68686" y="5425837"/>
            <a:ext cx="1198880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p>
            <a:pPr algn="l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基本用法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50"/>
                            </p:stCondLst>
                            <p:childTnLst>
                              <p:par>
                                <p:cTn id="4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50"/>
                            </p:stCondLst>
                            <p:childTnLst>
                              <p:par>
                                <p:cTn id="4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bldLvl="0" animBg="1"/>
      <p:bldP spid="26" grpId="0"/>
      <p:bldP spid="12" grpId="0" bldLvl="0" animBg="1"/>
      <p:bldP spid="13" grpId="0"/>
      <p:bldP spid="2" grpId="0" bldLvl="0" animBg="1"/>
      <p:bldP spid="3" grpId="0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99_1*i*1"/>
  <p:tag name="KSO_WM_TEMPLATE_CATEGORY" val="diagram"/>
  <p:tag name="KSO_WM_TEMPLATE_INDEX" val="160399"/>
  <p:tag name="KSO_WM_UNIT_INDEX" val="1"/>
</p:tagLst>
</file>

<file path=ppt/tags/tag2.xml><?xml version="1.0" encoding="utf-8"?>
<p:tagLst xmlns:p="http://schemas.openxmlformats.org/presentationml/2006/main">
  <p:tag name="KSO_WM_TEMPLATE_CATEGORY" val="diagram"/>
  <p:tag name="KSO_WM_TEMPLATE_INDEX" val="160399"/>
  <p:tag name="KSO_WM_UNIT_TYPE" val="l_h_f"/>
  <p:tag name="KSO_WM_UNIT_INDEX" val="1_1_1"/>
  <p:tag name="KSO_WM_UNIT_ID" val="diagram160399_1*l_h_f*1_1_1"/>
  <p:tag name="KSO_WM_UNIT_CLEAR" val="1"/>
  <p:tag name="KSO_WM_UNIT_LAYERLEVEL" val="1_1_1"/>
  <p:tag name="KSO_WM_UNIT_VALUE" val="12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TEMPLATE_CATEGORY" val="diagram"/>
  <p:tag name="KSO_WM_TEMPLATE_INDEX" val="160399"/>
  <p:tag name="KSO_WM_UNIT_TYPE" val="l_i"/>
  <p:tag name="KSO_WM_UNIT_INDEX" val="1_1"/>
  <p:tag name="KSO_WM_UNIT_ID" val="diagram160399_1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SLIDE_ITEM_CNT" val="1"/>
</p:tagLst>
</file>

<file path=ppt/tags/tag5.xml><?xml version="1.0" encoding="utf-8"?>
<p:tagLst xmlns:p="http://schemas.openxmlformats.org/presentationml/2006/main">
  <p:tag name="ISPRING_ULTRA_SCORM_COURSE_ID" val="50406DF3-CCA9-4D97-A64E-278136D95F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BpF1EjXp5f2WAQAAOUQAAAdAAAAdW5pdmVyc2FsL2NvbW1vbl9tZXNzYWdlcy5sbmetWN1u2zYUvi/QdyAEFNiALW0HtCiGxAEtMTYRmXIlOU42DAIjMTZRScz049a72vX2FHuIAX2g3uwtdkjJSdwfSEoCxIBJ5fvO0TnfOYf04fGHLEUbUZRS5UfWy4MXFhJ5rBKZr46sRXjy4xsLlRXPE56qXBxZubLQ8ejpk8OU56uarwR8f/oEocNMlCUsy5Fe3a6RTI6s+Tiyvdkcs4vI9SZeNKYTa2Sr7JrnW+Sqlfrup9dvPrx89fr7w+ctrg9NMMOuu0+EDNOrFz2IWOh7bgRsxI0YOQ+t0aePf3/6+Od///w7DOwtQpcyYo3aL8PQc5+cadN/9TS98H3CwihwqUMiGkTMC01UXBISxxpdqBqt+UagSqGNFO9RtRaQ0UoWApWpTMyDWMFGXosuY443w5RFPglCn9oh9Zg1ClRRbH8wtLyu1qoAcyVKZMkvU5EYm6Ad8/y6ECWY5hVoC8FftZbwnyrjMj/oNO3jJWWTKPQ8N4gIc3Y71ojkCXIKrs0MZPFxQHwgKHgpintgI6M3A0c4TYcxTOlk6sIn1C5M5Wqdwqca6secQA7mIu9CgUaIDxILgqXnOzpoYApxdM3L8r0qkj193E1UFzFltgcStMM75KHm2BFDjiV0kKIQcdVFNiNBgCckGnvnIGRrxLwhCO8Uau50COKCBFAiJOjCMHxGJ1gLXpfYTv+7+oq5lnO6RTyOAafDt5GqLmFHhxSqwFRaeTDMTEDeLiBtFLvfKOOGFaJrViu5EeBHkYii0xA0GZs4WkVvF/SX6ARTlzgRyMrxllFomp+2mPEtylWFeLLheSzQpYh5DVrfwrNEJuaZzrOx/3st/0C8arvKs7YhMYecPxvqz14P+4pbdQk+VZXIrqsu0zpgrfv38UJr+psu9Hn1+9kPbMKwT73HyUwpszptuu6D83Pj2dAcdTrxwEj1z9ZjexI0vXVMoWGNpeqPIDBN9fyAAZj2R1F2AobmTYuGHk7zqwE2mdcSMIXuy3EGodpz4QxCOAC/JOOAhnBAWorLUladxw5TjU2Cvp7aGE58qajEbTFeiisFJ5xU8E1z+oApZDLdmdA7h5u9URHS0AWXGRCuGvEAZSoz8D/pwbmYkV0Emga/9yZLVaeJKd5UvjNNHmJbZ+LLY9NVoTKzm/JyJ95myBw/xIvm5fzG6HzA+L+pv975uVN+989SQLBvTyMbM5voI7+u1bQnCEpAh8INg8jFYw2HWsh4Fa9hmF6pOk96EjUHdoecYCBr37kn9DMHml3U7v48iATqWTc/ckP2K1OVKH/rIgnxeB9nFn1Q7b1mh+uEUFDdo9wZeDNKMpXB1kG3XRB1myQchtiezkD3QR+Hb4Ez7J9CyzKH7WFIE85hkNubY12lMhdDsA8bEPr9QjqPsOOYuzSUVCrjd80kTOCeELeX6hQu1X3J7Clm0D0/4xOJrAYSmoGz6y1Qvs36tng3X86fm1VpfpA4fH7n94n/AVBLAwQUAAIACAAaRdRIpG7HBfQDAADeEAAAJwAAAHVuaXZlcnNhbC9mbGFzaF9wdWJsaXNoaW5nX3NldHRpbmdzLnhtbOVYX28aRxB/51OsrspjOJzYtYMOLMsG2QoGFy5qrKqyltuB23pv93q7ByFPeW4/RV/6DSrl81R56bfo7C1gCDg5nLpKVSELbnbmN/9nbh0cv0kEmUCmuZINb69a8wjISDEuxw3vVdh+euQRbahkVCgJDU8qjxw3K0GaDwXX8QCMQVZNEEbqemoaXmxMWvf96XRa5TrN7KkSuUF8XY1U4qcZaJAGMj8VdIZfZpaC9uYIJQDwL1FyLtasVAgJHNKlYrkAwhlaLrl1ioq2oDr2fMc2pNHtOFO5ZKdKqIxk42HD++boxH4WPA7qjCcgbUx0E4mWbOqUMW6toGLA3wKJgY9jNPdw3yNTzkzc8J7XnlkYZPc3YQpw5zu1MKcKgyDNHD8BQxk11D06hQbeGL0gOBKbSZrwKMQTYgPQ8M7Cm0Hn4qx10+2FrcHNeXjZcTbsIBS2Xoc7CIUXYae1C39Z+PPrq1a/c9F9eRP2ep3w4upOCiO6FpDAX49YgJFVeRbBMmCBifNkKCkXWKQfhVGDwTIXNBtDqNocsziiQoNHfkph/F1OBTcz7IYadsMtQHqiU4hM36at4ZksB+8OzgGiYZjLZU0cvFjWxOHRmuu+037n1lYrA2oMjWIsHqQVpgX+KmnBNlJyzTX7TIZKsKVDkAyBdWkCKz0xuOWyjZx7HhlhEgS6epJxKjzCDboeLYV1PtSGm6L32qucBLFwSAC5HGyEIoppptcivoy6Lfyo+UNXGdA/ulA40n2s36tcMDJTORH8FohRBNOcJ/grBrLaTGSUqaSgYr8bogVH4yYcpsCOyyi6RhVJjpI4XFIBxmn4OedvyRBGKkNcoBMcRUjn2uFXdwJOqdZ3oHRh4xPXIhfds9brJ9ZByiZURjuCY21AkppHwaczIpVZyGE4IpprKJLCOCvOyvhWfXgaNE9y4dL8TydjBfoRU/I4WnZJzGctKK02ppOiEW1zFdDYghxT4jDxIMLJwmUOZQEjKomSYkZohNNb27aecJVrpLgGdtD64RY6ecJl8TTGKYgaMwZZKcja3rPn+wffHh69qFf9P9/9/vSTQvO9diWoVecW2+m9i7Oc1Efr8zNCn1iiG7JtlSW2UNmG0u0vBvMFtjniA9+unu2bqFiYX+MiGrRO+qfnpN8avOqEg3qZYugq7DsTxVhOI/seWUrGhrIM44f3v3x4/+6v3/4ox/xreebrcgZ0e2W4ei/LcPXdor5aWdKlTMDBPnaDCke74AnH6vxPtOl9HfPlHf6vdOkXvS+6Fn+cLn1QYr/6wfZ/iZh7Wl7a1m5pgb/1PmxPEi55gnG0m3t5iW4e7Nfw3rf1qFJBtPX/STQrfwNQSwMEFAACAAgAGkXUSDiyGvbAAgAAUAoAACEAAAB1bml2ZXJzYWwvZmxhc2hfc2tpbl9zZXR0aW5ncy54bWyVVl1v2jAUfd+vQOyddBUdnZQiQQZSpW6t1qrvTnJJLBw7sh06/v3s2G5sSAjDqoTvPcf3+9JY7DFdfplM4owRxl9BSkwLoSVONsH5wzRtpGR0ljEqgcoZZbxCZLr8um0/cdQix1jsAFxxbtrPCGeHMujMzFfzu/ndNRRrY7u9ZCNjVY3o8YkVbJaibF9w1tB8NJzyWAMnmO51ED8WyWYxhCRYyEcJVeDT5l6f6yg1ByFAu/R9o88oi6AUSBf9bXKbXMnpTF2O/oR2wALLlrb6ps8QrUYFhEm+X+kzjKfq9bAqC30uEyT8laO9VRN0BB4+/nOuzyCD1U39Pz1Sc1bohIacy0X85BCGcjV+2qsbfUYJOiBtaLQKNj33yWK9WHsg+9Wf+1iPK2fkRef1ZCHooqcElpI3EEfuZnSiZB/PjVTzAcsdIkIBfFEHelFOv6BGuGdCWYf7Ax+Y5h7ICjrEOyNNBYnx1wOG8g6fJOt2Vfj+fco8BzkcrNDzsBN2yN8qrWdIT9ghXwnO4ZmS4xn8VGM4rsRrZIt5OftKCxSpq8uXuzmttvSkB1d4pq3AYSqWw1Jod95wBbpqcdTKjEvRmU8xRQdcIIkZ/aVx6bENRsTRicJ2Wn9fxRJLAn3t1vqolrTvsr6GzWiLGXaj+U3oYjP3iVQr/GGKpERZWanfJDGdWJ6aEWVkGvUz9JJUcOCPdMc8Tmt7iFQhvgf+xhi51gxlEq7FMjNYQ87EkZeCOOrPcWwf6Us+baoU+EbVDINrmlBmcCUuSqL+5DuGD8hDwoDSMGWpnqMIf/akJ7ANAIhnpSu/uRhN1RCJCRzAzb0naAMeiiwWqkOHmm0ln2An/fVgJSf96AG8hrRromsUHxcqegjvyq9+htGMb2CJUtFGFky9W8DdDAUr2W0y3Xm+dSOwrRS8rPTnKVRC/Z/kP1BLAwQUAAIACAAaRdRI2lyM28cDAADvDwAAJgAAAHVuaXZlcnNhbC9odG1sX3B1Ymxpc2hpbmdfc2V0dGluZ3MueG1s3VfNbhs3EL7rKYgtcozWzk/tCCsZhi3DQhTJlTZojKIwqOVIy5pLbkmuFOWUc/sUvfQNCuR5ilz6Fh0uJdmKbGflxilaCILE4cw3/zO70cHbTJApaMOVbAa79Z2AgEwU43LSDF7HJ4/3A2IslYwKJaEZSBWQg1YtyouR4CYdgrXIagjCSNPIbTNIrc0bYTibzerc5NrdKlFYxDf1RGVhrsGAtKDDXNA5/th5DiZYIFQAwG+m5EKsVasREnmkV4oVAghnaLnkzikqTm0mgtBzjWhyOdGqkOxICaWJnoyawTf7h+6z5PFIxzwD6UJiWkh0ZNugjHFnBBVD/g5ICnySorV7zwIy48ymzeDpzhMHg+zhJkwJ7l2nDuZIYQykXeBnYCmjlvqjV2jhrTVLgiexuaQZT2K8Ic7/ZnAcXwy7neP2Ra8ft4cXp/GrrrdhC6G4/SbeQijuxN32NvxV4U/Pz9qDbqf38iLu97tx5+xKCiO6FpAoXI9YhJFVhU5gFbDIpkU2kpQLrNFPwmjAYpULqicQqxOOWRxTYSAgP+Uw+a6ggts5NsMONsMlQH5ockjswKWtGVhdQHAF5wHRMMzlqiaev1jVxN7+muuh137l1o1WRtRamqRYPEgrTYvC66Ql21jJNdfcmYyUYCuHxhhlgb4cak5FQLhF35LVrXURsCdcYPyd7G59LO2Gc0lKtVmL4SqOrpST1g89ZcH86J3zpNtYv1eFYGSuCiL4JRCrCCauyPBfCuR6e5CxVllJFdRYYgRnQKYcZsAOqig6RxVZgZI4LXIB1mv4ueDvyAjGSiMu0CnOFqRz4/HrWwHn1JgrULq08ZEv+k7vuP3mkXOQsimVyZbgmG3Icvsg+HROpLJLOQxHQgsDZVIYZ+VdFd/q90+D4VkhfJq/dDKuQT9gSh5GyzaJ+awFldWmdFo2omuuEhpbkGNKPCZeJDgZuCygKmBCJVFSzAlNcB4b19ZTrgqDFN/AHtrc30IvT7gsTxNc9ahRM9CVIHd2nzx99vzbvf0XjXr45/vfH98ptNhUZ4I6dX5VHd26CqtJfbIQPyN0x1rckD1ROnOFyjaU3rzqFytpc8RHoVsIN++WcgV+ndUybB8Ojk7JoD183Y2HjSrp7SnsJJukWCBj96xXScYFpwrjxw+/fPzw/q/f/qjG/Gt15vNqBvT6Vbj6L6twDfzqPbu2diuZgKN64kcPDmvBM4719p9ovNt64J/37Ffpu7uf6XxXfqG+u1eq/v3h87+NgT+tXn7W3nai8Mb3yhrS11/SW7W/AVBLAwQUAAIACAAaRdRIfMLq66YBAAAkBgAAHwAAAHVuaXZlcnNhbC9odG1sX3NraW5fc2V0dGluZ3MuanONlE1vwjAMhu/8iiq7TmhDsLLdgIE0icOkcZt2CMWUijSOktDBEP99TflqWncjvpCXp69jR/G+FeSLRSx4CfbF72L/7u8LDZxm9QbufV006KnTmRHJAmZJCiKRwCpIdv70Ih+uBGXMZGE63304W1PyY+j+WXJhyrgiLDShGULLCO2b0LZU4h+vslNVx4pKbZ5vrEXZjlBakLYtUae8YNjdpFjlAiswZqCP6EOxCHTJI/BMu4Nur9trIq+Ok0nVMcJUcbmbYoztOY/WscaNXDQddbVToPMLX58O+ByOxmEZEImxbxbSauJx30UzqTQYA6e8T2MXJCz4HIRXUGfUGf2Besb1gip0lpjEnunBo4syrXgMtS71By58TOZetW6GLuqcha1tum8l+A50zeq168IDUW3UDReoNMauIzW03vMLKpAvEhmfUj+4IDl3WGfb1L1rof1ROAyHzHtCWHlCK+JFpk2D44ZXb8mHaypZp9SbF5QoKRGJxIoCM/I0tjpG3P4zYNxaHq3SfDrkkzFvA9dr0DNEUWwl2nxiBl//TNjsco5jztbhF1BLAwQUAAIACAAaRdR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aRdR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pF1EgGCTn9RwgAACMgAAApAAAAdW5pdmVyc2FsL3NraW5fY3VzdG9taXphdGlvbl9zZXR0aW5ncy54bWy1Wttu48gRfc9XNBQskACBdaFuDjQKeGnZxMiUVqTtmQQB0RLbFmFetGRLM1roIc/JN+Rh3/IDAfYtP7NYIH+R6iZpkZIsk/ZkOAamq+tUVdetL55B/OQG6jpmoe/+SJgbBiZlzA0e4+FvEBosQi+MphGNKYvre8q9GzjhFz14CDkNqDEjgUMiR+Wz8bCBRuIP6vfkvtaHUVtpt1CvjVu4jzTcUWHuUtIuJRXmtFZTHdQPRCRyI7qgATstdVAvzB4D9CCmEdMDh34dSkXu/FRxBVcRcVzgi4fdNv92mdad1uYfajc7vQ7etWRJkrpI7WhNrbHr9S57chPhRrvTkHZKvyW1JNTsdJqX3V2z1+pIMBpddkFKG192UbvXbre0XQu3AI1kWdFa6q4nXTabMmjD/Ut1NxopvUYDNZtNqa3tOl1ppDQQcEsgQ5b63IGSJilSdycrcrMvoZE6UkbtHdZwV+2gfgt3G41dW1GkRmPv3P3q8u7aU0svJ3PnKwJPhuDkLM+t+onkGizWUQTMFvVXHmEUBcSnH2q//uunX//5n1qakyJ/M47MlCI1IQKZ44cJfFAXg2xGaM+nf56OXOdDbb5mLAwuFmHAwKSLIIx84tWGv00yJLW/DDLc0AhwDfGnBO6BLOheXVtud9qdsrBU12j0mq5F6K9IsB2Hj+HFnCyeHqNwHTillrfcrmjkucETX9RlT8W9c9yeGzOdUb9gH+7zrzxsBV0ppty8LuZfKaRH5tTbe6SlttQKuL3K1z1yAN24scsEVG7y7xx0RR5pMQB9mX/nMQFoKUatx7/XQYx+ZaVyEepoS6OikqQpnkWFq/Wqaj6tovCRO7uIez3QzzgvhB4TPHILG/wrBeIL5ApLRSl1W1/tKT3lgDEdHvaSgQ9aILj55pKShMipYquTm6lsfLbHk6uJrehXtaGaVCXiZfm7Vrf/tdnp/n5QT3ElJZk38nhclIWEsE6jnCzDmk3GNgjEY9vAn6za8Jef//HLz3/770//royf3Fpj3cC1YfqPygKmM3zHDfh7eQNuZzNsWLY51jVs66ZtTCzhoTG2sFYbfg7XaEk2FLEQbVz6BbElRdCo3Yii2HMdMcGbtxusaQl92uRG1g17hk1rpquWPjFqQzOMou0fhGSyZktIoyWJkePGZO5RR6iFZBHzvNGAdnEeQ/CXLV3gDH3iBhdltM/ke924sq3JZGza2NAySm2IAwdpEeGaqguaySaegYyIwL79Nrgt8lBIQLLnVRZyrV9dj+HH4oZcu49LD37YG6yZYgjJlAYlgJA4eAapZ5r3k5nGfQgKEUErEsdfwsgpJE0+dCVk64Y6gdRUrZx8i4vJZEPg3WABqUMXrIS8G2ya8hW2lcknyPHa0JhUBE0+Ql1+rAj6jE2oIWyWgBnynX4l84rgZZgVSFaDC8Lz3dsislgAjntz44brGCjcw1Amohrji8qaTPz9LQRSl8cvVHsiGJwtRo/uhoIpkQMbXgld0JFUrPHs+v5W/7M9kvUx1mxIN21yb1uiX3KlPtmiIGSIOBsSLCia0wVZQyVsYc5xHTHHIy9M+GHt/ogIS/vPd2nrMjT86bs3mFRoeCcsg8MyKIMDy4q9pp27LV3BGw3huf6iFWUc8GYTTBUb8kyffJsQxa6/9pIu/S0C9Wxc1WC9asf7/VU+bP8HY8ykBSs6dDTFDSuBMOzEfMuBzdOrBNSNEaibJv0cGj6/kVYSYExSGUaI3iHmDjxXMOQOPFpNxD1WTN2CE9c9nfN7SAmwqNUkaqfjzW+LHoUL+XOpzulDCOclj5JNcpCBvUuEv0yUc0elwtZi6dYYDDdA5mOSVCDVc31+myon9vYGZ65IdoPCeu7DteeI6vbcJ7EjgJ/XPj0+hz1EoS+oHomzvE42pT+905BkibNE77TaAeK5QEvHKlef74qYieWZem2rsqFifrfg9eyVx0F1cJ+MLdMeywqXAGXiE7ZYwi78wG985WUl1wINj2SQlyy+/iroQHtCRSn1j+WVJwgodd4j8bO8vxgho/FfS8ixZKUIFYOSwPQOlULPrNrSIf2+yYWEJJuOH/r8KauMnTzB0yDJliWr1zdQA+Z5a/eQG3n2EZqYOLeXxQgXlmXeX0jXzHMDWnFJ794y+MosfWrLmiau61BMnrt4SvZJB24a6csc8uDeXkGeei0b0EYPRFLHZdVlil0oay9Qu8l4X7mbk5vSM2H/BuIRaLas8KQSsCj0pvwx6vj1FRj42xlk5JBF/O6djfIc8TL8ksZu+EC8GNjypEPWKdgw5ae6VGSRdsg942Xg5FhTwiHfXehB/1aT1eTYi/RDlKoq4q02b/cz7chwuA6lUznL98RDfoN+ZUf8OeIhv8l7/wTuX0egw5k8Mns/U0iUp5eJHPDQQLSblCcbFXm4BWP+jhrnTEoJRU4/dOhQbGGW69O0mDktb3D9BYsHwfMp44Zj5lux7Jj/nqAwsU/e+vnsHTCXefTl1BbrgALML4sPT6V/miCn8j957j/0RUJFbLuiH2pwXSCLJe/YcQ2lMj7UuNp8lzzGrbJmxntZDimsOQ/1SfREIysMvWoqA75xVkKESaGfN29QP3LToH4uPoNU7MvhC9b+nEYYMsClWWoWaXnuZfZcdSdOjUXYC5N5PFuC6ACuMRkmRygkFSXRYpmlVDLIz8Pxj7ke3dCsS+UIOdecX/0ghso4n9gyG9MHlm9sKeVkBeTYjkogbXP7RMxzFydehIlb00lcMlNtx2FkHovVn+hU2bazr+kTG1HWoXmu561KCIW0PaELeF9y/6Ce32GhQR39GvSQBlCQ9+L/A/gfUEsDBBQAAgAIABtF1EjFe8CSyxgAABM2AAAXAAAAdW5pdmVyc2FsL3VuaXZlcnNhbC5wbmftW2tUU9e2jrU+WhGw1CYIsg9aq7VIRFoBDYmKz+MpDwsiAolIJbWIISIQIA+tlVAJpNUKx6qkahUEBJRKIoRECyS1USJajDRAJFtEE0jcSN6vu4OvUs+4445xzh3j/OAH7LH32utb3/zmnGvNNbL2N5Hh66a/PettBAIxfcP61ZsQiDcBBOINxtTJ8JPF3nm/wpcJGZvWrULUtHs/hm/eJK78dCUCcZE9zZo0Cb5/K319XAYC8c5e59+E3hSAgkB8UrFh9cpoCn6oh1F4ITtHC2EOYA9gv8YesHcxXN/9uzzs1OTcv1/7at2bIT/tX3ghplVxa21xW3RhSeS7R0s+3vJV5/oAZvTcGPmbn53Rrfth4YaGyx90XLioHpllMAz3ZteY8IGpKfPqtbrclsLQvJQLcfX1gQS9rSs1RdEQP2J9KtWWUZTf9MgE+sseDqvU4QKzvDUrftXg2xfRfhKo7/p8jp/W+TAdfzGQFS5ipspqjga9CT+4Fzs4fT7YolPLJF7wLSIhetCV2ybbHk1ytvIq7s3enTd4Ufxb0BsvGmNIzvd4fqIp8OX+jyw3+HJ1pScsIWLfgSVYZ+OUHVTnxfU3I/y/+wEkBhSJTVlphsF6qeb9D9u/CvZQ7qpoZ9Uvdr79uGMd0JMopNtE85jv26qDvZSsivbiYmgCArFeYek17E5IWX+7sDDw9LLly5xj/m3DptjMrL3OcVcc/qlGNfgIBY+97/0NiZ1dHQFOxA2HGyvrzyQ7ORx+PzOGuE7s5PH+BlXlC9zDv8ecnD0bnIhAfPv++ar/d+Cb5g42/WeLJlvY1JQ19IdmucLkWhcAXZnNAaEr2Fev5arOl2dJQw3dGrNOHYSfu3Nj20AWtVg8YK5+webjj+wp0bf1aqys6jmT237ggb3eTv33HfhhB/Xb4rnO4dMj61lut8mfO99w/bIEWrms2GnY1ZU3l2DXi79zkg2uiBNNeawytAD2dMNZNG2nIYjxNOix3aJVhOrvJQft7iC+7N34h22AYR/QTASMVzWaJq0/beQM0EyW5DiJ3/8xxRP4qSoeA/qKDqI8fejGviMc9vbvC4i4VrkP5f5+r9rQ0FekOhdNZnbx6rzn24cU9iFRqvoVsViu0CoRYkyHC/sDfe62PUovIeJQLy2r2R2wsDWodHCZZOhZlz857AfdEY71gWjj4ZqtUpzDqrkyUCa3yRg2WZGMzwMcRvF87hW6zVwk+z2To37hz52bE3jrG39oq3jy+2cRJ62S92ICFiTAHnqwtGdgj0H/UvMqi3zTBjQpAmt6oPFSGEUaucKu/1SKL5D2zIcT70Ga7+6gvKwwwxX8C+entN1pnJfYg6f0HewJEppu9pxhY/8wq2KFuXsslZqM5lcu13cRSfz3Hy809Gjp2YZ+NCPEphba1ddL460gzg5q+phAOBszvN40772egdyX5mb+ITu8sfETs90gFOY9uTYlm+EwMBhz8MWyC3+OjWqjPHoDN8uZR1kMQzYjew6+RvXndmJZzkNYtYaEMeRlLHHQacuD+bgreXBXbt7AcsWVPJua4NatVGaEYMvBjOVYMZhB2/xK/nvJ7CEN/2l7Tyr+6axtZ5QZGKyM+CJFfoqDgs50tr1dt2hMvDeCxct/mzZzW7zyz1AxiT8h5B+/eqvSP3Jf2g8v8yolBrmgL5ahi+3iqQwn046PafD1D+fkPPRcqurN0y5iKLoa4l75OnP/Oyw3eQo1OLy+8qX9qjfmoYCGm8b0EymvyHZO+vti7K7jUF/wzZeZXV857ftt1HtLwRbyWC7XjHVpIiY4lvBXUJKc5Sbe+WerfnwTbGnwBIrvvErmqsYVb4mYaYFY7/JxouNE/5uJNv1qTIeXphMVvQ16tGMYjR6+OtHtgfwuV9udKUvsV0d4sHUN3OahB/13fLQYYVlf+3LtDUMT3+HV+yTfQy0jzHzNojQF1JcMWO5ddwQ5Z2gJt3ZNAMqvqFD/1PUt30o84weUtwg8oadAqSHqWuKWXmJIsB9A4hjyvngdigP1FRKsSk28wnz3OpvYXFFmwzXwKWziVGsXx9Z1/aCFsvkaj8LmiIeUS6N098jHKXn8Rb1Sii3XBVXLFrNkaIDIX4RHkrwACcXmbigyLO813L4TgWvOe3SKGb67ni6UyBcpFBtf12soEMsi+lWjK4mn+9dko5AjUVZUbWGh3h05Qu6zd2dIT2LWUrtW871rC8VspV4inkq+hlv7HWp9CeGPgN1AGxsyJr8/tcOoaw1croSUdpBWRDC4GwBDYrELtKcb27uuO4WP1XgA8ZiHlER+wnQv5tLXPOk/HAqUIDtPfoHZuA2FfApTAFd87C8ClaH+d8WWismFl1EuIsvssDX8hCI36CJaiAxjTQVlHmeumtOSrNQt9qAtAj6VD5mNlNNGcjfDFow++lpg6jcVu3WqWyjxCdXiNRaKjZKy0uVtyNy/xsyTbqWeX4NRb8OcSUp4FAu2DGcmmdTnt9J3ddJK0GiFgUKz8r/sHjj7egzWDBvr3iUVRiW5uIPY8m86fMtCZsxdbeXPAraf2EInFPTXErvP1fOlw/13RMw7dBr68mu8so6BYQlP0AzBxxbGLn4ajewDrnBxBQegeaiABa2SDh4PEJV+wlrpK3gwp+yTGWiYn/FSMTRYgFooEuMEpFbjErYxWGRgbzkkZxG3tEpAO0TpNFAL2EQqFWr4ImQfP/q13JOvETEp7/0yvNFXud3xsxAOsyIHJb6bkbMfQA6QO3CH5EUBfxPt75cyjZS15FM4rIAilGgdi3cDtQC3aEYS7FgSRlQxy2eVyxTIvv2LLXZDwUVfPEAiCLDYfCh1K536r0z9DtofLxuf8MaJjhP9fyEagK1LFEJewii7oD7tT8yWa/n1/PUTGuaNqWsN3RkROafe2LWRWiN9xa2Mbt4ppe8rKpRCxgTOS3qNAt0F0pCmUV0zfHoS7/Lo5i77P7g/3cnB2h5H1JNvX3rR+HMEmWy+ESitizLAFXGRYufj8pfcaUucmq5UvzQR6+lU/sfMV3Cj/rnV+Apt1ItfJL6g8cf8UQl/rnlBcejIqNBbY1/Q1193umPKhaoXplk+dzrtwN1xGv9lNBpoIqaDl5VmiODA++drEfTh1uwy6rAoPlz7ERtzyVKVp+miPaJpl0PnLZomqKS01siTPiX7kQBcmV5dTFBcSBjDAK6Kum3F2SdYbgrrH7JwEbM+YRfjSY8We2Ub2/I1JURUUFpvDG4PfBdGaGlxK2PYH/Rnaqk96t38vambx1AdmA0o37CScOYOL5xlZ09bFuazObs9cP7xeKP4oBX1wV3pggLLSX0DXIlYild+3k3kY7Ziw4PTqAViT+kgam7LsD5A4KfQUhhkeT+D3S8W8G0xY+XxN4cCyjlWP6lPARHbOqSUoO+2TcrDHJ/T64O0SIhrWNy2+zNIeYbjvd9PXMXH4AFujvHalAiNB9IBUSAzBQc1RGHWds/3mash0AYD3mmVi8TvoNnOVZ7O4qwjN8FvbUmmFkyYi/cBkruJVFbslTEehOtrd6SMfLGZvnRVjMtkcE6o/68gHS7fJrP6V7gjzeTjxgCNBwloo8xgI5EjEhk7YM4hiwgsEqHcud9YisK9wrf/bQt9w/pukotPpzGSNhiFuWuGSrjNlWOCSy4AW3jfYiVPImfCqhWO8Pax9/vi8V5ICziHEaeDC7lhcYcxBxOOKjII/fPzUdNFgXNFv17k2yhWFY0lLpSJJamxzWO4y4nUgkIIOjuV+OFuAi3jOnT2bXXUti7er0CbBLIrdRJ0X8G1baYbzB1wScbKR4Wu7Uyv89/tARAxD4f1IHjIMRnS7wChu4DlwqYxQXQym4oibHZHDpOTQlncmLm/oCaLAqeeRrmK9l20Dxf1y0WlK1olUQm3xMnVBEAajWr5ZSfYQjlB5vAYn2BbLVtd34alVyey3aKo1clTvyGAewa30FkQdIF5qGrLX4cqmKbiPcEXKpV0Pt/f/yr4y3L/G2EJ36OFnye7uEINutKMVtRiDZf68JdhHWQXGXK2MFwkHHGwu5bBr+23eLVZ4ujVZAclkfoPUA+BRhQohrCyA2td5qkNGZ1js62Q2rIhrf7fTWLkbEAkNNZpfpapVWNbLCw3CeNm38+lICH71oW4v6bmiaV+fgQSlZc5ltXTYjdOo1ZwJCkJI0liuZQ3Y3OdYY4H7KqyPOoG0czav2TNDaamX4sxPbguSU4v4Agtn5KW5cTFjrVr+Yjxyf35uCtNltnaYBN5S/GMxtyxMbkxANtaGu8nZj4BZDUn+Ymxta8BjM5KzingSOkZAOPgQ32H/mIwvDUJKqnGA8ktUxQ2zRHSx55nwvi0kLWPVDF/VQb6dC6Yt7S1rs7aOx228RADmgPX8h98XZM1ZpptkBp/TBtfQ8Zp/CdoHIL2D5m7B7DZYPZW887/2t8qxoHHgceBx4HHgceBx4HHgceBx4HHgceBx4H/LeDHXUROMznHdwPav73gRfuIEWRrnWeEvEo9D4/UK3cVvDzldv8Ddqj+nsY0wBGSr/huaDoS6Nuer7oRPM05MiI98v96+g7h/b2TNiJ4wf/WsXFoCs54zdXZEvnvQg59gsXYfv+syc1q4mg1lKHUbKHuUOygXYy23T7qAcRSqRBZJI63LXN2urSo9liVuvMYL8IozO7JrEnt4qV1E7uFuYpAMicMj+PkUY0imVBg0RFMR4cPNFcqwSJ2k1nnHGlHzsh36/yH0I/BrUt7CbrgjeTjksZwNtvmx87BD/gAvfYS7vfA/RgkkK1TX6lo0gosq3UNl+UkIc15zsq0plbosFuya/N61OF82xCJ0SEPOcH0yV3gkDOMLYDgcZpEUcrrGU7bCOUt3W3QOuzaoOY0vr1aWFtuw+3xZHf0aDpr6boRWU6URGdY4grSOD0PQKeGSnQzGpRmbSRRbGqJeOshebShJ9Y6y9+CfiINxXZ/Kc1FKcEaeihyBpLM7cmSX5+UqNNfJljbCNQO9XZegUx8cLfRxHGYjgAyLrhYKaSxXCGFtZRhKs3YVzDNCuXNoPch6X2/9y3QIHEiGpgFpkGONQm3xHKRRGLZXOlY5w8GpHALCal8h5ER0ivgK3aEjASeU9I4/ekjZNhrCyDkitrc/o8kOE5itI6ysZPmv5C+qNRUuhWWrtJNtTnKlqufiUwlz0DhRG0JmcfP8tIv+LuApMZSJBUStA/beTyjVsD/li3Usa/54vGEH8W33hXGQntc1oKGXSwkmAU5Wigf/CPhBppz9kkGzpDRvy/ghN7xq4A9Q5gPDQ9mQak+DhzwJZXyYVlAZgkxyBQMB9X3lMlf6gYuSSJDezdlciTuwnMqSJ9EvXeHkmuOE3/FoyTiV5SJAgH8Mijvkr25sHDESA59u00Cxr0V4M4qdPAKAO5boIPJqyPgCn3pWEtz6JDjOxowF1/siGiSF83YbmqUZP0q7AeUAZVi/LBTi6lQ6DuVuCOJJaqA0kpLQr4xsH8HzTEFbJlUNO2aCvZ/kEQizKlpnaQ1yjNda83NXmCLeRUGtvkqk2xJ4ktV+p42204HO2EkoD23SQM2FaieQu4wfKUmY2pnMjrGEPK16uIEBC8BOvtWqY3mc7dSnAi3xSkl6EoxBv1yJHWh8CzvPovr5YPf2qntkYRgo7U4FNBekzt4VoVlRobqYVHu5MrkCnyv3a9SPBlxf0+iPiivOprdFN0zsKQN1xcXqslBAf5fJEzdTPJSnh8p7/kgn2ncalGl2kKqjbe/6b9fby1zg8zQ2ZlJplCgRKkHJe/9YqS7QI2QIL/LQP0nHNwd4mD1EF4D9RUxjMwmh+GYdFBgPIgepF1LHKUQVuGTd74xonNNPsxpKQJROgDCEW4PGbwUw26GiVyimfdP+U2MrSpNo27JvstNXO1MwXqWW4DfCX0ESjRpyLiW0WI+/W1LgaOdPANLJykN211cyGRAiA5wLdr/BWsGBPLWE3rn90qHT2P9jaWGODfExh7HXAtmrZWRU8bu758F2A1au0ZTxcbRwXpbec9TJCOqt+GzUYLtO4GN0c3YaCcbYo/AMb3kmVjeZsLi+EofxvlG6Y5CgnqNfc0nsPhtB7t5Fctvmj/Uthj3FF7W2Mg5SmEmNS4Mlew87PKEzW2rny5SlyrS97h4gFkSRVPAu61qUNx1kGYVxNa6WbBr+dKAL070Jx+b/jdkDA2b7zApptzjOiyyoEOlVUQs3xCqDcmJ52M19VT5Jt09ON3CPdgeTo62n2VM1UU47qotdoOQseRGNDe0ajRYvJlm4icfdYKj4VNIhQNyYnp650AyCmnoGCSZQUlACU1pt0imPYX73+Xibp50DDhOJFjZJSQvHIDbPBp/gYcI8gXY/K57t8/7eCH2FRZq90faTOrISnYSrMGpQYsNYLldvRbDYUN++VEJ6bFcz/DU0C2wcD/zh/6o1g2VPAfyKCJS/Rzy1tKfBpeviGZPR1xto2rqOYscg5nrO8UXYad/qxSu1JFvoIB9B6qwgLjeUyn5MAUpg4oWlLbVT9i+10jgKuyn5ZthaIHtdjWkV4n/PirFXcKX70gHC2B3CKync3chEP4Pzxpli+5WspNhjr5tjAMq8J/wMjolloYttquSgY8UWD+hi+8h4hvR3Gmj+eWZUsSNfc70s286+uYoDKdGkc6ZM2SnYgCxM2irsMWeYEtrrGD46BGSxnCXK9B9ADVS4jOB+22VUnGUoXZZqxzscoPAisbE0QiXLk7lN5svbhqNqfrKMoj8w6hr/qmSJjI307xh8q4XzMEpLLeDqPe2f065mYqvz5PLexssR3CmI8f5ppuk3mZVTO2yK0Uz3sjtHAAr8h62uHO9Ykhur9HOeA/y+1YlWRyel7Vadw+BSLhBalbO7Oc0u543B5dUWrw3WYMqRi34LVCKqW8Ci5eHT853oz85UJ7rsCgYe47Da2d5LuFqBOxMkNBYoDVFNtMWCbrn5F4RDG7PaepnHx0NtL1Kwn3UoikFxgC6QECrGA0L069MXIK9S/3tXzSvbg30ojsMDKG390KynBehE+zjVGKBUsfpMMNZpIS0zNRr4JfzP302H+wwzfPpGE4DB8Dnnm3fblL4TWYac6yoGG7t6EhN4OXaRQ5r5oJOcR0cNJFKGZ7mMhts+aVUMHL2CLq8Ym3+sdE12nl6uwlN7ZvWvR07/B37BDVnernFeSZ6+Gk/BnaXO7yKnly6ovXJYv86OBWFrKhns2Nr4PQUpL78efIPVJdMbL2kauhMnohIJ0fgdL9rZAbrwC1DFM3F6T1f+k0otRabXwwl+Qq++5zKZup4T76JoG6H5zzqw9V8Pt1yvHfkXA9g6wCOIrkJtM5JQUFVWEL7GTPVBdw4eS00b2bAKheQA3q3uUc1c06NztSBAXtbS5nRpMLK58l9Qmw+5hmV2fQssTmWQaIEd2D2Kp3RyaHvjhsmEmuP4+8CWySnzDq/ZnNnbW+zoVnbvHMLz9CbR9h7cVZtfO/DCMdIRLbQdFxoOi0np1b4N1yJ05n2+MBx5e7IbTHSXctnTlyD8TjV6Hg2x7g+Y0O87LNrbWdalXMGHKbelzr41ox7O6pGA3xHniW+dxNWH+cJvEcfyKYPnIvyjUZWJdGaCJbLhI9I4s7YxF0Z9apnmp+l5K+kopn9pUmroafGWP92s3Tj5lGZn69275VPd4vKtDxb7J7VF4WJ51Rk57p6Ds5pvW1P4TVj3TZqcHhn29IXQmK+HhXJe9UL1s7MlQUJ7LoDDAfzee91QM5P1O6ni7F+0YSsGQowiXax0S5wEwwq725+QRF/iCTyYMOBcJg9EbEvrEB7MNJ2bPBSNPuKc1GiWgWW30aX21XWI8c6g05Yfy/HHkVWQsPmIWj6fJDTnYC/tUf9UldIl9Q58GDHMonsx2e1SZjdszaXDyta2rfE8Y8ceH08a/RqCguWKN7AjtwKm4/cqiafeioX2uRNbrRHYf0HF8XKcdYWHP/RquPHbb1aG94EwzLpC7fytRQWbDPVGy6nb8+upaWZBuoLC7TcyNC7m7rPNWrXtNaeza2mncyDqyO7SOPe3njPeg2wXtPcJNEzQpZEKxvIHBVtAs6DMD+roCW4dyBHMPmmeALi6ilvJfpY+55FeV2yx0yjpDqD7ca0OzlKGbzRjxXycHyoiOQnzu+zaRmO62nPkeAyKEGJ/spf/YOpWnapNOekj3bAnXEsUwP5eqtIg65JHOEkVoCvwBGG6cHQE9zctLmypvCyYh9SIAauxuv2espuDDSX0EJ8nmL0s4DitolumLo8dbwidzgi3b9NrUzrpDl3FMf/5cZC1QDYnzD7Rz9B8l+YxZTTR84AR199g2S5HkHfJJjh3DKc3p7NSzMocvSjm4+u7aSCcBHzkRhnJ+eEOZGfHjqZ9D0YNvLLNPRgDUGI730LfvqjR9OqwWm4VK7FgazEnxna9jXSOdSGNeGra1Zt++p/AFBLAwQUAAIACAAbRdRIY1AdNksAAABqAAAAGwAAAHVuaXZlcnNhbC91bml2ZXJzYWwucG5nLnhtbLOxr8jNUShLLSrOzM+zVTLUM1Cyt+PlsikoSi3LTC1XqACKAQUhQEmhEsg1QnDLM1NKMmyVzE2NEWIZqZnpGSW2SqZmpnBBfaCRAFBLAQIAABQAAgAIABpF1EjXp5f2WAQAAOUQAAAdAAAAAAAAAAEAAAAAAAAAAAB1bml2ZXJzYWwvY29tbW9uX21lc3NhZ2VzLmxuZ1BLAQIAABQAAgAIABpF1EikbscF9AMAAN4QAAAnAAAAAAAAAAEAAAAAAJMEAAB1bml2ZXJzYWwvZmxhc2hfcHVibGlzaGluZ19zZXR0aW5ncy54bWxQSwECAAAUAAIACAAaRdRIOLIa9sACAABQCgAAIQAAAAAAAAABAAAAAADMCAAAdW5pdmVyc2FsL2ZsYXNoX3NraW5fc2V0dGluZ3MueG1sUEsBAgAAFAACAAgAGkXUSNpcjNvHAwAA7w8AACYAAAAAAAAAAQAAAAAAywsAAHVuaXZlcnNhbC9odG1sX3B1Ymxpc2hpbmdfc2V0dGluZ3MueG1sUEsBAgAAFAACAAgAGkXUSHzC6uumAQAAJAYAAB8AAAAAAAAAAQAAAAAA1g8AAHVuaXZlcnNhbC9odG1sX3NraW5fc2V0dGluZ3MuanNQSwECAAAUAAIACAAaRdRIPTwv0cEAAADlAQAAGgAAAAAAAAABAAAAAAC5EQAAdW5pdmVyc2FsL2kxOG5fcHJlc2V0cy54bWxQSwECAAAUAAIACAAaRdRIsuC9bWQAAABlAAAAHAAAAAAAAAABAAAAAACyEgAAdW5pdmVyc2FsL2xvY2FsX3NldHRpbmdzLnhtbFBLAQIAABQAAgAIAPeSU0cjtE77+wIAALAIAAAUAAAAAAAAAAEAAAAAAFATAAB1bml2ZXJzYWwvcGxheWVyLnhtbFBLAQIAABQAAgAIABpF1EgGCTn9RwgAACMgAAApAAAAAAAAAAEAAAAAAH0WAAB1bml2ZXJzYWwvc2tpbl9jdXN0b21pemF0aW9uX3NldHRpbmdzLnhtbFBLAQIAABQAAgAIABtF1EjFe8CSyxgAABM2AAAXAAAAAAAAAAAAAAAAAAsfAAB1bml2ZXJzYWwvdW5pdmVyc2FsLnBuZ1BLAQIAABQAAgAIABtF1EhjUB02SwAAAGoAAAAbAAAAAAAAAAEAAAAAAAs4AAB1bml2ZXJzYWwvdW5pdmVyc2FsLnBuZy54bWxQSwUGAAAAAAsACwBJAwAAjzgAAAAA"/>
  <p:tag name="ISPRING_PRESENTATION_TITLE" val="动态lowploy风格商务年终汇报类PPT模板"/>
</p:tagLst>
</file>

<file path=ppt/theme/theme1.xml><?xml version="1.0" encoding="utf-8"?>
<a:theme xmlns:a="http://schemas.openxmlformats.org/drawingml/2006/main" name="Office 主题​​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CA984"/>
      </a:accent1>
      <a:accent2>
        <a:srgbClr val="4CA984"/>
      </a:accent2>
      <a:accent3>
        <a:srgbClr val="4CA984"/>
      </a:accent3>
      <a:accent4>
        <a:srgbClr val="4CA984"/>
      </a:accent4>
      <a:accent5>
        <a:srgbClr val="4CA984"/>
      </a:accent5>
      <a:accent6>
        <a:srgbClr val="4CA984"/>
      </a:accent6>
      <a:hlink>
        <a:srgbClr val="0563C1"/>
      </a:hlink>
      <a:folHlink>
        <a:srgbClr val="954F72"/>
      </a:folHlink>
    </a:clrScheme>
    <a:fontScheme name="自定义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3597</Words>
  <Application>WPS 演示</Application>
  <PresentationFormat>宽屏</PresentationFormat>
  <Paragraphs>382</Paragraphs>
  <Slides>26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Calibri</vt:lpstr>
      <vt:lpstr>Impact</vt:lpstr>
      <vt:lpstr>Verdana</vt:lpstr>
      <vt:lpstr>Arial Unicode MS</vt:lpstr>
      <vt:lpstr>等线</vt:lpstr>
      <vt:lpstr>HY헤드라인M</vt:lpstr>
      <vt:lpstr>Segoe Print</vt:lpstr>
      <vt:lpstr>Arial Unicode MS</vt:lpstr>
      <vt:lpstr>方正中等线繁体</vt:lpstr>
      <vt:lpstr>华文楷体</vt:lpstr>
      <vt:lpstr>华文新魏</vt:lpstr>
      <vt:lpstr>Segoe UI</vt:lpstr>
      <vt:lpstr>Wingdings</vt:lpstr>
      <vt:lpstr>Office 主题​​</vt:lpstr>
      <vt:lpstr>产品介绍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动态lowploy风格商务年终汇报类PPT模板</dc:title>
  <dc:creator>ACER</dc:creator>
  <cp:lastModifiedBy>yjw</cp:lastModifiedBy>
  <cp:revision>266</cp:revision>
  <dcterms:created xsi:type="dcterms:W3CDTF">2016-06-22T15:29:00Z</dcterms:created>
  <dcterms:modified xsi:type="dcterms:W3CDTF">2020-02-03T08:57:54Z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