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37"/>
    <p:restoredTop sz="93110"/>
  </p:normalViewPr>
  <p:slideViewPr>
    <p:cSldViewPr snapToGrid="0">
      <p:cViewPr varScale="1">
        <p:scale>
          <a:sx n="72" d="100"/>
          <a:sy n="72" d="100"/>
        </p:scale>
        <p:origin x="90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E7C11-808E-4501-8F31-F90A7F3E976A}" type="datetimeFigureOut">
              <a:rPr lang="en-US" smtClean="0"/>
              <a:t>6/30/2017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88354-1FF3-44B9-83A9-E1BD6C635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437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E7C11-808E-4501-8F31-F90A7F3E976A}" type="datetimeFigureOut">
              <a:rPr lang="en-US" smtClean="0"/>
              <a:t>6/30/2017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88354-1FF3-44B9-83A9-E1BD6C635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65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E7C11-808E-4501-8F31-F90A7F3E976A}" type="datetimeFigureOut">
              <a:rPr lang="en-US" smtClean="0"/>
              <a:t>6/30/2017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88354-1FF3-44B9-83A9-E1BD6C635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554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E7C11-808E-4501-8F31-F90A7F3E976A}" type="datetimeFigureOut">
              <a:rPr lang="en-US" smtClean="0"/>
              <a:t>6/30/2017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88354-1FF3-44B9-83A9-E1BD6C635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033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E7C11-808E-4501-8F31-F90A7F3E976A}" type="datetimeFigureOut">
              <a:rPr lang="en-US" smtClean="0"/>
              <a:t>6/30/2017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88354-1FF3-44B9-83A9-E1BD6C635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015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E7C11-808E-4501-8F31-F90A7F3E976A}" type="datetimeFigureOut">
              <a:rPr lang="en-US" smtClean="0"/>
              <a:t>6/30/2017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88354-1FF3-44B9-83A9-E1BD6C635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950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E7C11-808E-4501-8F31-F90A7F3E976A}" type="datetimeFigureOut">
              <a:rPr lang="en-US" smtClean="0"/>
              <a:t>6/30/2017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88354-1FF3-44B9-83A9-E1BD6C635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382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E7C11-808E-4501-8F31-F90A7F3E976A}" type="datetimeFigureOut">
              <a:rPr lang="en-US" smtClean="0"/>
              <a:t>6/30/2017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88354-1FF3-44B9-83A9-E1BD6C635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584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E7C11-808E-4501-8F31-F90A7F3E976A}" type="datetimeFigureOut">
              <a:rPr lang="en-US" smtClean="0"/>
              <a:t>6/30/2017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88354-1FF3-44B9-83A9-E1BD6C635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674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E7C11-808E-4501-8F31-F90A7F3E976A}" type="datetimeFigureOut">
              <a:rPr lang="en-US" smtClean="0"/>
              <a:t>6/30/2017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88354-1FF3-44B9-83A9-E1BD6C635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652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E7C11-808E-4501-8F31-F90A7F3E976A}" type="datetimeFigureOut">
              <a:rPr lang="en-US" smtClean="0"/>
              <a:t>6/30/2017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88354-1FF3-44B9-83A9-E1BD6C635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770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0E7C11-808E-4501-8F31-F90A7F3E976A}" type="datetimeFigureOut">
              <a:rPr lang="en-US" smtClean="0"/>
              <a:t>6/30/2017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988354-1FF3-44B9-83A9-E1BD6C635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36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4068" y="302077"/>
            <a:ext cx="2342606" cy="6792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feed every 20s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656907" y="192947"/>
            <a:ext cx="2394857" cy="11821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Auto Download and parse</a:t>
            </a:r>
          </a:p>
          <a:p>
            <a:pPr algn="ctr"/>
            <a:r>
              <a:rPr lang="en-US" sz="1400" dirty="0" smtClean="0"/>
              <a:t>Java program</a:t>
            </a:r>
          </a:p>
          <a:p>
            <a:pPr algn="ctr"/>
            <a:r>
              <a:rPr lang="en-US" sz="1400" dirty="0" smtClean="0"/>
              <a:t>Location: .65</a:t>
            </a:r>
          </a:p>
          <a:p>
            <a:pPr algn="ctr"/>
            <a:r>
              <a:rPr lang="en-US" sz="1400" dirty="0" smtClean="0"/>
              <a:t>Input: data feed URL</a:t>
            </a:r>
          </a:p>
          <a:p>
            <a:pPr algn="ctr"/>
            <a:r>
              <a:rPr lang="en-US" sz="1400" dirty="0" smtClean="0"/>
              <a:t>Output: 1 .txt per day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4702625" y="1571896"/>
            <a:ext cx="2303419" cy="9663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Auto Dump to HDFS</a:t>
            </a:r>
          </a:p>
          <a:p>
            <a:pPr algn="ctr"/>
            <a:r>
              <a:rPr lang="en-US" sz="1400" dirty="0" err="1" smtClean="0"/>
              <a:t>Cron</a:t>
            </a:r>
            <a:r>
              <a:rPr lang="en-US" sz="1400" dirty="0" smtClean="0"/>
              <a:t> job (java program)</a:t>
            </a:r>
          </a:p>
          <a:p>
            <a:pPr algn="ctr"/>
            <a:r>
              <a:rPr lang="en-US" sz="1400" dirty="0" smtClean="0"/>
              <a:t>Location: .65</a:t>
            </a:r>
          </a:p>
          <a:p>
            <a:pPr algn="ctr"/>
            <a:r>
              <a:rPr lang="en-US" sz="1400" dirty="0" smtClean="0"/>
              <a:t>Time: 12:10am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228727" y="4739167"/>
            <a:ext cx="3322320" cy="16715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Auto daily Appending</a:t>
            </a:r>
          </a:p>
          <a:p>
            <a:pPr algn="ctr"/>
            <a:r>
              <a:rPr lang="en-US" sz="1400" dirty="0" smtClean="0"/>
              <a:t>Windows scheduler (java program)</a:t>
            </a:r>
          </a:p>
          <a:p>
            <a:pPr algn="ctr"/>
            <a:r>
              <a:rPr lang="en-US" sz="1400" dirty="0" smtClean="0"/>
              <a:t>Location: desktop intrans213</a:t>
            </a:r>
          </a:p>
          <a:p>
            <a:pPr algn="ctr"/>
            <a:r>
              <a:rPr lang="en-US" sz="1400" dirty="0" smtClean="0"/>
              <a:t>Time: 3:00am</a:t>
            </a:r>
            <a:endParaRPr lang="en-US" sz="1400" dirty="0"/>
          </a:p>
          <a:p>
            <a:pPr algn="ctr"/>
            <a:r>
              <a:rPr lang="en-US" sz="1400" dirty="0" smtClean="0"/>
              <a:t>Input: IWZ .</a:t>
            </a:r>
            <a:r>
              <a:rPr lang="en-US" sz="1400" dirty="0" err="1" smtClean="0"/>
              <a:t>txts</a:t>
            </a:r>
            <a:r>
              <a:rPr lang="en-US" sz="1400" dirty="0" smtClean="0"/>
              <a:t> on .65</a:t>
            </a:r>
          </a:p>
          <a:p>
            <a:pPr algn="ctr"/>
            <a:r>
              <a:rPr lang="en-US" sz="1400" dirty="0" smtClean="0"/>
              <a:t>Output: daily </a:t>
            </a:r>
            <a:r>
              <a:rPr lang="en-US" sz="1400" dirty="0" err="1" smtClean="0"/>
              <a:t>heatmaps</a:t>
            </a:r>
            <a:r>
              <a:rPr lang="en-US" sz="1400" dirty="0" smtClean="0"/>
              <a:t>, performance measures, </a:t>
            </a:r>
            <a:r>
              <a:rPr lang="en-US" sz="1400" dirty="0" err="1" smtClean="0"/>
              <a:t>etc</a:t>
            </a:r>
            <a:r>
              <a:rPr lang="en-US" sz="1400" dirty="0" smtClean="0"/>
              <a:t> appended to CSVs on S drive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6334009" y="2913655"/>
            <a:ext cx="2612767" cy="1663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Manual weekly performance</a:t>
            </a:r>
          </a:p>
          <a:p>
            <a:pPr algn="ctr"/>
            <a:r>
              <a:rPr lang="en-US" sz="1400" dirty="0" err="1" smtClean="0"/>
              <a:t>Matlab</a:t>
            </a:r>
            <a:r>
              <a:rPr lang="en-US" sz="1400" dirty="0" smtClean="0"/>
              <a:t> program</a:t>
            </a:r>
          </a:p>
          <a:p>
            <a:pPr algn="ctr"/>
            <a:r>
              <a:rPr lang="en-US" sz="1400" dirty="0" smtClean="0"/>
              <a:t>Location:  desktop intrans326</a:t>
            </a:r>
          </a:p>
          <a:p>
            <a:pPr algn="ctr"/>
            <a:r>
              <a:rPr lang="en-US" sz="1400" dirty="0" smtClean="0"/>
              <a:t>Time: 9:30-10:30am on Mondays</a:t>
            </a:r>
          </a:p>
          <a:p>
            <a:pPr algn="ctr"/>
            <a:r>
              <a:rPr lang="en-US" sz="1400" dirty="0" smtClean="0"/>
              <a:t>Input: IWZ </a:t>
            </a:r>
            <a:r>
              <a:rPr lang="en-US" sz="1400" dirty="0" err="1" smtClean="0"/>
              <a:t>txts</a:t>
            </a:r>
            <a:r>
              <a:rPr lang="en-US" sz="1400" dirty="0" smtClean="0"/>
              <a:t> from </a:t>
            </a:r>
            <a:r>
              <a:rPr lang="en-US" sz="1400" dirty="0" err="1" smtClean="0"/>
              <a:t>mapreduce</a:t>
            </a:r>
            <a:endParaRPr lang="en-US" sz="1400" dirty="0" smtClean="0"/>
          </a:p>
          <a:p>
            <a:pPr algn="ctr"/>
            <a:r>
              <a:rPr lang="en-US" sz="1400" dirty="0" smtClean="0"/>
              <a:t>Output: weekly performance measures appended to CSVs on S </a:t>
            </a:r>
            <a:r>
              <a:rPr lang="en-US" sz="1400" dirty="0"/>
              <a:t>d</a:t>
            </a:r>
            <a:r>
              <a:rPr lang="en-US" sz="1400" dirty="0" smtClean="0"/>
              <a:t>rive and PDFs on S drive</a:t>
            </a:r>
          </a:p>
        </p:txBody>
      </p:sp>
      <p:sp>
        <p:nvSpPr>
          <p:cNvPr id="9" name="Rectangle 8"/>
          <p:cNvSpPr/>
          <p:nvPr/>
        </p:nvSpPr>
        <p:spPr>
          <a:xfrm>
            <a:off x="381127" y="2645637"/>
            <a:ext cx="3017520" cy="15218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Auto data reduction</a:t>
            </a:r>
          </a:p>
          <a:p>
            <a:pPr algn="ctr"/>
            <a:r>
              <a:rPr lang="en-US" sz="1400" dirty="0" err="1" smtClean="0"/>
              <a:t>Cron</a:t>
            </a:r>
            <a:r>
              <a:rPr lang="en-US" sz="1400" dirty="0" smtClean="0"/>
              <a:t> job (</a:t>
            </a:r>
            <a:r>
              <a:rPr lang="en-US" sz="1400" dirty="0" err="1" smtClean="0"/>
              <a:t>mapreduce</a:t>
            </a:r>
            <a:r>
              <a:rPr lang="en-US" sz="1400" dirty="0" smtClean="0"/>
              <a:t> in java)</a:t>
            </a:r>
          </a:p>
          <a:p>
            <a:pPr algn="ctr"/>
            <a:r>
              <a:rPr lang="en-US" sz="1400" dirty="0" smtClean="0"/>
              <a:t>Location: .65 HDFS</a:t>
            </a:r>
          </a:p>
          <a:p>
            <a:pPr algn="ctr"/>
            <a:r>
              <a:rPr lang="en-US" sz="1400" dirty="0" smtClean="0"/>
              <a:t>Time: 2:00am</a:t>
            </a:r>
          </a:p>
          <a:p>
            <a:pPr algn="ctr"/>
            <a:r>
              <a:rPr lang="en-US" sz="1400" dirty="0" smtClean="0"/>
              <a:t>Input: .txt of the previous day in HDFS</a:t>
            </a:r>
          </a:p>
          <a:p>
            <a:pPr algn="ctr"/>
            <a:r>
              <a:rPr lang="en-US" sz="1400" dirty="0" smtClean="0"/>
              <a:t>Output: 1 .txt per IWZ on .65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7707785" y="5111930"/>
            <a:ext cx="2268585" cy="1227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Auto Tableau Refresh</a:t>
            </a:r>
          </a:p>
          <a:p>
            <a:pPr algn="ctr"/>
            <a:r>
              <a:rPr lang="en-US" sz="1200" dirty="0" smtClean="0"/>
              <a:t>Tableau sever scheduler</a:t>
            </a:r>
          </a:p>
          <a:p>
            <a:pPr algn="ctr"/>
            <a:r>
              <a:rPr lang="en-US" sz="1200" dirty="0" smtClean="0"/>
              <a:t>Location: Tableau server</a:t>
            </a:r>
          </a:p>
          <a:p>
            <a:pPr algn="ctr"/>
            <a:r>
              <a:rPr lang="en-US" sz="1200" dirty="0" smtClean="0"/>
              <a:t>Time: 4:00am</a:t>
            </a:r>
          </a:p>
          <a:p>
            <a:pPr algn="ctr"/>
            <a:r>
              <a:rPr lang="en-US" sz="1200" dirty="0" smtClean="0"/>
              <a:t>Input: CSVs on S drive</a:t>
            </a:r>
          </a:p>
          <a:p>
            <a:pPr algn="ctr"/>
            <a:r>
              <a:rPr lang="en-US" sz="1200" dirty="0" smtClean="0"/>
              <a:t>Output: extracts on S drive</a:t>
            </a:r>
            <a:endParaRPr lang="en-US" sz="1200" dirty="0"/>
          </a:p>
        </p:txBody>
      </p:sp>
      <p:cxnSp>
        <p:nvCxnSpPr>
          <p:cNvPr id="13" name="Straight Arrow Connector 12"/>
          <p:cNvCxnSpPr>
            <a:stCxn id="4" idx="3"/>
          </p:cNvCxnSpPr>
          <p:nvPr/>
        </p:nvCxnSpPr>
        <p:spPr>
          <a:xfrm>
            <a:off x="3326674" y="641711"/>
            <a:ext cx="133023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2"/>
            <a:endCxn id="6" idx="0"/>
          </p:cNvCxnSpPr>
          <p:nvPr/>
        </p:nvCxnSpPr>
        <p:spPr>
          <a:xfrm flipH="1">
            <a:off x="5854335" y="1375135"/>
            <a:ext cx="1" cy="19676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1"/>
          </p:cNvCxnSpPr>
          <p:nvPr/>
        </p:nvCxnSpPr>
        <p:spPr>
          <a:xfrm flipH="1" flipV="1">
            <a:off x="1889887" y="2031683"/>
            <a:ext cx="2812738" cy="2340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9" idx="0"/>
          </p:cNvCxnSpPr>
          <p:nvPr/>
        </p:nvCxnSpPr>
        <p:spPr>
          <a:xfrm>
            <a:off x="1889887" y="2073930"/>
            <a:ext cx="0" cy="57170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9" idx="2"/>
            <a:endCxn id="7" idx="0"/>
          </p:cNvCxnSpPr>
          <p:nvPr/>
        </p:nvCxnSpPr>
        <p:spPr>
          <a:xfrm>
            <a:off x="1889887" y="4167460"/>
            <a:ext cx="0" cy="57170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10" idx="1"/>
          </p:cNvCxnSpPr>
          <p:nvPr/>
        </p:nvCxnSpPr>
        <p:spPr>
          <a:xfrm flipV="1">
            <a:off x="3551047" y="5725885"/>
            <a:ext cx="4156738" cy="2049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10" idx="0"/>
          </p:cNvCxnSpPr>
          <p:nvPr/>
        </p:nvCxnSpPr>
        <p:spPr>
          <a:xfrm>
            <a:off x="8842077" y="4582748"/>
            <a:ext cx="1" cy="52918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6992979" y="2066650"/>
            <a:ext cx="1184369" cy="728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8177348" y="2073930"/>
            <a:ext cx="0" cy="84548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984068" y="987363"/>
            <a:ext cx="2342606" cy="584534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http://205.221.97.102/Iowa.Sims.AllSites.C2C/IADOT_SIMS_AllSites_C2C.asmx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051763" y="191437"/>
            <a:ext cx="4692001" cy="1183697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Related programs: wavetronixShuo.jar</a:t>
            </a:r>
          </a:p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Location: 10.29.19.65 team/</a:t>
            </a:r>
          </a:p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Output location: 10.29.19.65 team/</a:t>
            </a:r>
            <a:r>
              <a:rPr lang="en-US" sz="1050" dirty="0" err="1" smtClean="0">
                <a:solidFill>
                  <a:schemeClr val="tx1"/>
                </a:solidFill>
              </a:rPr>
              <a:t>wavetronix</a:t>
            </a:r>
            <a:r>
              <a:rPr lang="en-US" sz="1050" dirty="0" smtClean="0">
                <a:solidFill>
                  <a:schemeClr val="tx1"/>
                </a:solidFill>
              </a:rPr>
              <a:t>/</a:t>
            </a:r>
          </a:p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To run program: </a:t>
            </a:r>
            <a:r>
              <a:rPr lang="en-US" sz="1050" dirty="0" err="1" smtClean="0">
                <a:solidFill>
                  <a:schemeClr val="tx1"/>
                </a:solidFill>
              </a:rPr>
              <a:t>nohup</a:t>
            </a:r>
            <a:r>
              <a:rPr lang="en-US" sz="1050" dirty="0" smtClean="0">
                <a:solidFill>
                  <a:schemeClr val="tx1"/>
                </a:solidFill>
              </a:rPr>
              <a:t> java –</a:t>
            </a:r>
            <a:r>
              <a:rPr lang="en-US" sz="1050" dirty="0" err="1" smtClean="0">
                <a:solidFill>
                  <a:schemeClr val="tx1"/>
                </a:solidFill>
              </a:rPr>
              <a:t>classpath</a:t>
            </a:r>
            <a:r>
              <a:rPr lang="en-US" sz="1050" dirty="0" smtClean="0">
                <a:solidFill>
                  <a:schemeClr val="tx1"/>
                </a:solidFill>
              </a:rPr>
              <a:t> “wavetronixShuo.jar” </a:t>
            </a:r>
            <a:r>
              <a:rPr lang="en-US" sz="1050" dirty="0" err="1" smtClean="0">
                <a:solidFill>
                  <a:schemeClr val="tx1"/>
                </a:solidFill>
              </a:rPr>
              <a:t>WaveDownload</a:t>
            </a:r>
            <a:r>
              <a:rPr lang="en-US" sz="1050" dirty="0" smtClean="0">
                <a:solidFill>
                  <a:schemeClr val="tx1"/>
                </a:solidFill>
              </a:rPr>
              <a:t> &amp;</a:t>
            </a:r>
          </a:p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To check running java program: </a:t>
            </a:r>
            <a:r>
              <a:rPr lang="en-US" sz="1050" dirty="0" err="1" smtClean="0">
                <a:solidFill>
                  <a:schemeClr val="tx1"/>
                </a:solidFill>
              </a:rPr>
              <a:t>ps</a:t>
            </a:r>
            <a:r>
              <a:rPr lang="en-US" sz="1050" dirty="0" smtClean="0">
                <a:solidFill>
                  <a:schemeClr val="tx1"/>
                </a:solidFill>
              </a:rPr>
              <a:t> aux | </a:t>
            </a:r>
            <a:r>
              <a:rPr lang="en-US" sz="1050" dirty="0" err="1" smtClean="0">
                <a:solidFill>
                  <a:schemeClr val="tx1"/>
                </a:solidFill>
              </a:rPr>
              <a:t>grep</a:t>
            </a:r>
            <a:r>
              <a:rPr lang="en-US" sz="1050" dirty="0" smtClean="0">
                <a:solidFill>
                  <a:schemeClr val="tx1"/>
                </a:solidFill>
              </a:rPr>
              <a:t> java</a:t>
            </a:r>
          </a:p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To terminate program: kill -9 [</a:t>
            </a:r>
            <a:r>
              <a:rPr lang="en-US" sz="1050" dirty="0" err="1" smtClean="0">
                <a:solidFill>
                  <a:schemeClr val="tx1"/>
                </a:solidFill>
              </a:rPr>
              <a:t>pid</a:t>
            </a:r>
            <a:r>
              <a:rPr lang="en-US" sz="1050" dirty="0" smtClean="0">
                <a:solidFill>
                  <a:schemeClr val="tx1"/>
                </a:solidFill>
              </a:rPr>
              <a:t>]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006044" y="1571895"/>
            <a:ext cx="4522567" cy="96638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Related program: wavecopy.sh wavecopyShuo.jar</a:t>
            </a:r>
          </a:p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Location: 10.29.19.65 team/</a:t>
            </a:r>
          </a:p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Scheduled by </a:t>
            </a:r>
            <a:r>
              <a:rPr lang="en-US" sz="1050" dirty="0" err="1" smtClean="0">
                <a:solidFill>
                  <a:schemeClr val="tx1"/>
                </a:solidFill>
              </a:rPr>
              <a:t>crontab</a:t>
            </a:r>
            <a:r>
              <a:rPr lang="en-US" sz="1050" dirty="0" smtClean="0">
                <a:solidFill>
                  <a:schemeClr val="tx1"/>
                </a:solidFill>
              </a:rPr>
              <a:t> job to run once a day</a:t>
            </a:r>
          </a:p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To check the existing </a:t>
            </a:r>
            <a:r>
              <a:rPr lang="en-US" sz="1050" dirty="0" err="1" smtClean="0">
                <a:solidFill>
                  <a:schemeClr val="tx1"/>
                </a:solidFill>
              </a:rPr>
              <a:t>crontab</a:t>
            </a:r>
            <a:r>
              <a:rPr lang="en-US" sz="1050" dirty="0" smtClean="0">
                <a:solidFill>
                  <a:schemeClr val="tx1"/>
                </a:solidFill>
              </a:rPr>
              <a:t> jobs: </a:t>
            </a:r>
            <a:r>
              <a:rPr lang="en-US" sz="1050" dirty="0" err="1" smtClean="0">
                <a:solidFill>
                  <a:schemeClr val="tx1"/>
                </a:solidFill>
              </a:rPr>
              <a:t>crontab</a:t>
            </a:r>
            <a:r>
              <a:rPr lang="en-US" sz="1050" dirty="0" smtClean="0">
                <a:solidFill>
                  <a:schemeClr val="tx1"/>
                </a:solidFill>
              </a:rPr>
              <a:t> –l</a:t>
            </a:r>
          </a:p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To edit the </a:t>
            </a:r>
            <a:r>
              <a:rPr lang="en-US" sz="1050" dirty="0" err="1" smtClean="0">
                <a:solidFill>
                  <a:schemeClr val="tx1"/>
                </a:solidFill>
              </a:rPr>
              <a:t>crontab</a:t>
            </a:r>
            <a:r>
              <a:rPr lang="en-US" sz="1050" dirty="0" smtClean="0">
                <a:solidFill>
                  <a:schemeClr val="tx1"/>
                </a:solidFill>
              </a:rPr>
              <a:t> jobs: </a:t>
            </a:r>
            <a:r>
              <a:rPr lang="en-US" sz="1050" dirty="0" err="1" smtClean="0">
                <a:solidFill>
                  <a:schemeClr val="tx1"/>
                </a:solidFill>
              </a:rPr>
              <a:t>crontab</a:t>
            </a:r>
            <a:r>
              <a:rPr lang="en-US" sz="1050" dirty="0" smtClean="0">
                <a:solidFill>
                  <a:schemeClr val="tx1"/>
                </a:solidFill>
              </a:rPr>
              <a:t> –e</a:t>
            </a:r>
          </a:p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Output location: hdfs://team/Shuo/Wavetronix/</a:t>
            </a:r>
          </a:p>
        </p:txBody>
      </p:sp>
      <p:sp>
        <p:nvSpPr>
          <p:cNvPr id="29" name="Rectangle 28"/>
          <p:cNvSpPr/>
          <p:nvPr/>
        </p:nvSpPr>
        <p:spPr>
          <a:xfrm>
            <a:off x="3398647" y="2645442"/>
            <a:ext cx="2720209" cy="1522017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Related programs: job_1daydatapull65.sh CreateTargetDataPull.jar IWZavgspeedbylane.jar </a:t>
            </a:r>
            <a:r>
              <a:rPr lang="en-US" sz="1050" dirty="0" err="1" smtClean="0">
                <a:solidFill>
                  <a:schemeClr val="tx1"/>
                </a:solidFill>
              </a:rPr>
              <a:t>targetdatapull.pig</a:t>
            </a:r>
            <a:endParaRPr lang="en-US" sz="1050" dirty="0" smtClean="0">
              <a:solidFill>
                <a:schemeClr val="tx1"/>
              </a:solidFill>
            </a:endParaRPr>
          </a:p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Location: 10.29.19.65 team/Shuo/</a:t>
            </a:r>
          </a:p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Scheduled by </a:t>
            </a:r>
            <a:r>
              <a:rPr lang="en-US" sz="1050" dirty="0" err="1" smtClean="0">
                <a:solidFill>
                  <a:schemeClr val="tx1"/>
                </a:solidFill>
              </a:rPr>
              <a:t>crontab</a:t>
            </a:r>
            <a:r>
              <a:rPr lang="en-US" sz="1050" dirty="0" smtClean="0">
                <a:solidFill>
                  <a:schemeClr val="tx1"/>
                </a:solidFill>
              </a:rPr>
              <a:t> job to run once a day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</a:rPr>
              <a:t>To check the existing </a:t>
            </a:r>
            <a:r>
              <a:rPr lang="en-US" sz="1050" dirty="0" err="1">
                <a:solidFill>
                  <a:schemeClr val="tx1"/>
                </a:solidFill>
              </a:rPr>
              <a:t>crontab</a:t>
            </a:r>
            <a:r>
              <a:rPr lang="en-US" sz="1050" dirty="0">
                <a:solidFill>
                  <a:schemeClr val="tx1"/>
                </a:solidFill>
              </a:rPr>
              <a:t> jobs: </a:t>
            </a:r>
            <a:r>
              <a:rPr lang="en-US" sz="1050" dirty="0" err="1">
                <a:solidFill>
                  <a:schemeClr val="tx1"/>
                </a:solidFill>
              </a:rPr>
              <a:t>crontab</a:t>
            </a:r>
            <a:r>
              <a:rPr lang="en-US" sz="1050" dirty="0">
                <a:solidFill>
                  <a:schemeClr val="tx1"/>
                </a:solidFill>
              </a:rPr>
              <a:t> –l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</a:rPr>
              <a:t>To edit the </a:t>
            </a:r>
            <a:r>
              <a:rPr lang="en-US" sz="1050" dirty="0" err="1">
                <a:solidFill>
                  <a:schemeClr val="tx1"/>
                </a:solidFill>
              </a:rPr>
              <a:t>crontab</a:t>
            </a:r>
            <a:r>
              <a:rPr lang="en-US" sz="1050" dirty="0">
                <a:solidFill>
                  <a:schemeClr val="tx1"/>
                </a:solidFill>
              </a:rPr>
              <a:t> jobs: </a:t>
            </a:r>
            <a:r>
              <a:rPr lang="en-US" sz="1050" dirty="0" err="1">
                <a:solidFill>
                  <a:schemeClr val="tx1"/>
                </a:solidFill>
              </a:rPr>
              <a:t>crontab</a:t>
            </a:r>
            <a:r>
              <a:rPr lang="en-US" sz="1050" dirty="0">
                <a:solidFill>
                  <a:schemeClr val="tx1"/>
                </a:solidFill>
              </a:rPr>
              <a:t> -</a:t>
            </a:r>
            <a:r>
              <a:rPr lang="en-US" sz="1050" dirty="0" smtClean="0">
                <a:solidFill>
                  <a:schemeClr val="tx1"/>
                </a:solidFill>
              </a:rPr>
              <a:t>e </a:t>
            </a:r>
          </a:p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Output location: 10.29.19.65 team/Shuo/IWZ/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551046" y="4739166"/>
            <a:ext cx="3629871" cy="1671503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Related programs: eventcalculation_dailyapplending.jar HeatmapDataAppending.jar IWZPerformanceCalculation_dailyappending.jar</a:t>
            </a:r>
          </a:p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Location: intrans-isu213/Local Disk (C:)/</a:t>
            </a:r>
            <a:r>
              <a:rPr lang="en-US" sz="1050" dirty="0" err="1" smtClean="0">
                <a:solidFill>
                  <a:schemeClr val="tx1"/>
                </a:solidFill>
              </a:rPr>
              <a:t>ScheduledTasks</a:t>
            </a:r>
            <a:r>
              <a:rPr lang="en-US" sz="1050" dirty="0" smtClean="0">
                <a:solidFill>
                  <a:schemeClr val="tx1"/>
                </a:solidFill>
              </a:rPr>
              <a:t>/</a:t>
            </a:r>
            <a:r>
              <a:rPr lang="en-US" sz="1050" dirty="0" err="1" smtClean="0">
                <a:solidFill>
                  <a:schemeClr val="tx1"/>
                </a:solidFill>
              </a:rPr>
              <a:t>TableauUpdate</a:t>
            </a:r>
            <a:r>
              <a:rPr lang="en-US" sz="1050" dirty="0" smtClean="0">
                <a:solidFill>
                  <a:schemeClr val="tx1"/>
                </a:solidFill>
              </a:rPr>
              <a:t>/</a:t>
            </a:r>
          </a:p>
          <a:p>
            <a:pPr algn="ctr"/>
            <a:r>
              <a:rPr lang="en-US" sz="1050" dirty="0" err="1" smtClean="0">
                <a:solidFill>
                  <a:schemeClr val="tx1"/>
                </a:solidFill>
              </a:rPr>
              <a:t>Schedduled</a:t>
            </a:r>
            <a:r>
              <a:rPr lang="en-US" sz="1050" dirty="0" smtClean="0">
                <a:solidFill>
                  <a:schemeClr val="tx1"/>
                </a:solidFill>
              </a:rPr>
              <a:t> by windows task scheduler to run once a day</a:t>
            </a:r>
          </a:p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Output location</a:t>
            </a:r>
            <a:r>
              <a:rPr lang="en-US" sz="1050" dirty="0">
                <a:solidFill>
                  <a:schemeClr val="tx1"/>
                </a:solidFill>
              </a:rPr>
              <a:t>: S:\(S) SHARE\_project CTRE\1_Active Research Projects\Iowa DOT OTO Support\14_Traffic Critical Projects </a:t>
            </a:r>
            <a:r>
              <a:rPr lang="en-US" sz="1050" dirty="0" smtClean="0">
                <a:solidFill>
                  <a:schemeClr val="tx1"/>
                </a:solidFill>
              </a:rPr>
              <a:t>2\2017\Tableau\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8946776" y="2919410"/>
            <a:ext cx="2720209" cy="1522017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Related programs: </a:t>
            </a:r>
            <a:r>
              <a:rPr lang="en-US" sz="1050" dirty="0" err="1" smtClean="0">
                <a:solidFill>
                  <a:schemeClr val="tx1"/>
                </a:solidFill>
              </a:rPr>
              <a:t>IWZheatmapReporter_weekly.m</a:t>
            </a:r>
            <a:r>
              <a:rPr lang="en-US" sz="1050" dirty="0" smtClean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Location: intrans-isu326</a:t>
            </a:r>
          </a:p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Output location: 10.29.19.65 </a:t>
            </a:r>
            <a:r>
              <a:rPr lang="en-US" sz="1050" dirty="0">
                <a:solidFill>
                  <a:schemeClr val="tx1"/>
                </a:solidFill>
              </a:rPr>
              <a:t>S:\(S) SHARE\_project CTRE\1_Active Research Projects\Iowa DOT OTO Support\14_Traffic Critical Projects </a:t>
            </a:r>
            <a:r>
              <a:rPr lang="en-US" sz="1050" dirty="0" smtClean="0">
                <a:solidFill>
                  <a:schemeClr val="tx1"/>
                </a:solidFill>
              </a:rPr>
              <a:t>2\2017\Tableau\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9976370" y="5107248"/>
            <a:ext cx="1883936" cy="1232592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http://intrans-assessor.intrans.iastate.edu/#/workbooks/74/views</a:t>
            </a:r>
          </a:p>
        </p:txBody>
      </p:sp>
    </p:spTree>
    <p:extLst>
      <p:ext uri="{BB962C8B-B14F-4D97-AF65-F5344CB8AC3E}">
        <p14:creationId xmlns:p14="http://schemas.microsoft.com/office/powerpoint/2010/main" val="6725747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402</Words>
  <Application>Microsoft Office PowerPoint</Application>
  <PresentationFormat>Widescreen</PresentationFormat>
  <Paragraphs>61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Wang, Shuo [CCE E]</dc:creator>
  <cp:lastModifiedBy>Wang, Shuo [CCE E]</cp:lastModifiedBy>
  <cp:revision>13</cp:revision>
  <dcterms:created xsi:type="dcterms:W3CDTF">2017-03-13T17:21:49Z</dcterms:created>
  <dcterms:modified xsi:type="dcterms:W3CDTF">2017-06-30T16:19:38Z</dcterms:modified>
</cp:coreProperties>
</file>