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8"/>
    <p:restoredTop sz="91415"/>
  </p:normalViewPr>
  <p:slideViewPr>
    <p:cSldViewPr snapToGrid="0" snapToObjects="1">
      <p:cViewPr varScale="1">
        <p:scale>
          <a:sx n="115" d="100"/>
          <a:sy n="115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08B7-B11D-2349-9C9E-CD55D31863CA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industrial/fanuc_experimental" TargetMode="External"/><Relationship Id="rId4" Type="http://schemas.openxmlformats.org/officeDocument/2006/relationships/hyperlink" Target="http://wiki.ros.org/Industrial" TargetMode="External"/><Relationship Id="rId5" Type="http://schemas.openxmlformats.org/officeDocument/2006/relationships/hyperlink" Target="http://wiki.ros.org/fanuc/Tutorials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-industrial/fanu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Report 2016-06-01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Adaptive and Reactive Planning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01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Kentaro Wada</a:t>
            </a:r>
          </a:p>
          <a:p>
            <a:pPr algn="r"/>
            <a:r>
              <a:rPr lang="en-US" dirty="0" err="1" smtClean="0"/>
              <a:t>www.kentaro.wada@gmail.com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Reactive and Adaptive Path Planning Using Sensor Feedback and Operator </a:t>
            </a:r>
            <a:r>
              <a:rPr lang="en-US" dirty="0" smtClean="0"/>
              <a:t>Input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Sensor / operator input in real/simulated world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[x] Force </a:t>
            </a:r>
            <a:r>
              <a:rPr lang="en-US" dirty="0"/>
              <a:t>sensor in real robot (Fanuc LR Mate </a:t>
            </a:r>
            <a:r>
              <a:rPr lang="en-US" dirty="0" smtClean="0"/>
              <a:t>200iD)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[x] Installation &amp; setup simulation.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Implement force </a:t>
            </a:r>
            <a:r>
              <a:rPr lang="en-US" dirty="0" smtClean="0"/>
              <a:t>sensor plugin.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operator input.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Convert these input to be usable by planner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Survey about existing planners and their acceptable inputs.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converting input for planner.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Re-planning while the execution of joint trajectory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</a:t>
            </a:r>
            <a:r>
              <a:rPr lang="en-US" dirty="0"/>
              <a:t>Survey about existing </a:t>
            </a:r>
            <a:r>
              <a:rPr lang="en-US" dirty="0" smtClean="0"/>
              <a:t>planners and ROS interface.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re-planning.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Demonstration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simulation + force sensor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real robot + force sensor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simulation/real + visual sensor</a:t>
            </a:r>
          </a:p>
        </p:txBody>
      </p:sp>
    </p:spTree>
    <p:extLst>
      <p:ext uri="{BB962C8B-B14F-4D97-AF65-F5344CB8AC3E}">
        <p14:creationId xmlns:p14="http://schemas.microsoft.com/office/powerpoint/2010/main" val="1517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&amp;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316"/>
          </a:xfrm>
        </p:spPr>
        <p:txBody>
          <a:bodyPr/>
          <a:lstStyle/>
          <a:p>
            <a:r>
              <a:rPr lang="en-US" dirty="0" smtClean="0"/>
              <a:t>Watch GitHub Repos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github.com/ros-industrial/fanuc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github.com/ros-industrial/fanuc_experimental</a:t>
            </a:r>
            <a:endParaRPr lang="en-US" dirty="0" smtClean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wiki.ros.org/Industrial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wiki.ros.org/fanuc/Tutorials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59" y="3159783"/>
            <a:ext cx="5394199" cy="3370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358" y="6490010"/>
            <a:ext cx="5029200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Tried </a:t>
            </a:r>
            <a:r>
              <a:rPr lang="en-US" dirty="0" smtClean="0"/>
              <a:t>sample </a:t>
            </a:r>
            <a:r>
              <a:rPr lang="en-US" dirty="0" err="1" smtClean="0"/>
              <a:t>roslaunch</a:t>
            </a:r>
            <a:r>
              <a:rPr lang="en-US" dirty="0" smtClean="0"/>
              <a:t> for Fanuc LRMate200id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Simulation on Gazebo</a:t>
            </a:r>
            <a:endParaRPr lang="en-US" dirty="0"/>
          </a:p>
        </p:txBody>
      </p:sp>
      <p:pic>
        <p:nvPicPr>
          <p:cNvPr id="4" name="control_joint_posi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6793" y="3016251"/>
            <a:ext cx="6393295" cy="3596147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Spawn Fanuc LRMate200id  model on Gazebo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joint position controller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Not Yet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Send robot joint trajectories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Force sensor plugin</a:t>
            </a:r>
          </a:p>
        </p:txBody>
      </p:sp>
    </p:spTree>
    <p:extLst>
      <p:ext uri="{BB962C8B-B14F-4D97-AF65-F5344CB8AC3E}">
        <p14:creationId xmlns:p14="http://schemas.microsoft.com/office/powerpoint/2010/main" val="9786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187</Words>
  <Application>Microsoft Macintosh PowerPoint</Application>
  <PresentationFormat>Widescreen</PresentationFormat>
  <Paragraphs>37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Report 2016-06-01 Adaptive and Reactive Planning</vt:lpstr>
      <vt:lpstr>Todo</vt:lpstr>
      <vt:lpstr>Installation &amp; Getting Started</vt:lpstr>
      <vt:lpstr>Setup Simulation on Gazebo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Wada</dc:creator>
  <cp:lastModifiedBy>Kentaro Wada</cp:lastModifiedBy>
  <cp:revision>14</cp:revision>
  <dcterms:created xsi:type="dcterms:W3CDTF">2016-05-10T04:04:24Z</dcterms:created>
  <dcterms:modified xsi:type="dcterms:W3CDTF">2016-06-01T19:30:46Z</dcterms:modified>
</cp:coreProperties>
</file>