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08B7-B11D-2349-9C9E-CD55D31863CA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680D-8857-1543-B0D0-F8250CB38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50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08B7-B11D-2349-9C9E-CD55D31863CA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680D-8857-1543-B0D0-F8250CB38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66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08B7-B11D-2349-9C9E-CD55D31863CA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680D-8857-1543-B0D0-F8250CB38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9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08B7-B11D-2349-9C9E-CD55D31863CA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680D-8857-1543-B0D0-F8250CB38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58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08B7-B11D-2349-9C9E-CD55D31863CA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680D-8857-1543-B0D0-F8250CB38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32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08B7-B11D-2349-9C9E-CD55D31863CA}" type="datetimeFigureOut">
              <a:rPr lang="en-US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680D-8857-1543-B0D0-F8250CB38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10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08B7-B11D-2349-9C9E-CD55D31863CA}" type="datetimeFigureOut">
              <a:rPr lang="en-US" smtClean="0"/>
              <a:t>5/10/16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680D-8857-1543-B0D0-F8250CB38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97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08B7-B11D-2349-9C9E-CD55D31863CA}" type="datetimeFigureOut">
              <a:rPr lang="en-US" smtClean="0"/>
              <a:t>5/10/16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680D-8857-1543-B0D0-F8250CB38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50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08B7-B11D-2349-9C9E-CD55D31863CA}" type="datetimeFigureOut">
              <a:rPr lang="en-US" smtClean="0"/>
              <a:t>5/10/16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680D-8857-1543-B0D0-F8250CB38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7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08B7-B11D-2349-9C9E-CD55D31863CA}" type="datetimeFigureOut">
              <a:rPr lang="en-US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680D-8857-1543-B0D0-F8250CB38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4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08B7-B11D-2349-9C9E-CD55D31863CA}" type="datetimeFigureOut">
              <a:rPr lang="en-US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680D-8857-1543-B0D0-F8250CB38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28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808B7-B11D-2349-9C9E-CD55D31863CA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0680D-8857-1543-B0D0-F8250CB38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9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ROS-I Meeting 2016-05-10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>Adaptive and Reactive Planning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42010"/>
            <a:ext cx="9144000" cy="1655762"/>
          </a:xfrm>
        </p:spPr>
        <p:txBody>
          <a:bodyPr/>
          <a:lstStyle/>
          <a:p>
            <a:pPr algn="r"/>
            <a:r>
              <a:rPr lang="en-US" dirty="0" smtClean="0"/>
              <a:t>Kentaro Wada</a:t>
            </a:r>
          </a:p>
          <a:p>
            <a:pPr algn="r"/>
            <a:r>
              <a:rPr lang="en-US" dirty="0" err="1" smtClean="0"/>
              <a:t>www.kentaro.wada@gmail.com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78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Kentaro Wada</a:t>
            </a:r>
          </a:p>
          <a:p>
            <a:pPr lvl="1"/>
            <a:r>
              <a:rPr lang="en-US" dirty="0" smtClean="0"/>
              <a:t>Student for OSRF project in Google Summer of Code 2016</a:t>
            </a:r>
          </a:p>
          <a:p>
            <a:pPr lvl="1"/>
            <a:r>
              <a:rPr lang="en-US" dirty="0" smtClean="0"/>
              <a:t>Researcher in JSK lab. in </a:t>
            </a:r>
            <a:r>
              <a:rPr lang="en-US" dirty="0" err="1" smtClean="0"/>
              <a:t>UTokyo</a:t>
            </a:r>
            <a:r>
              <a:rPr lang="en-US" dirty="0"/>
              <a:t> </a:t>
            </a:r>
            <a:r>
              <a:rPr lang="en-US" dirty="0" smtClean="0"/>
              <a:t>(master course from next semester)</a:t>
            </a:r>
          </a:p>
          <a:p>
            <a:pPr lvl="1"/>
            <a:r>
              <a:rPr lang="en-US" dirty="0" smtClean="0"/>
              <a:t>Interest:</a:t>
            </a:r>
          </a:p>
          <a:p>
            <a:pPr lvl="2"/>
            <a:r>
              <a:rPr lang="en-US" dirty="0"/>
              <a:t>Perception-based </a:t>
            </a:r>
            <a:r>
              <a:rPr lang="en-US" dirty="0" smtClean="0"/>
              <a:t>Planning for Robots</a:t>
            </a:r>
          </a:p>
          <a:p>
            <a:pPr lvl="2"/>
            <a:r>
              <a:rPr lang="en-US" dirty="0" smtClean="0"/>
              <a:t>Machine Learning for Perception</a:t>
            </a:r>
          </a:p>
          <a:p>
            <a:pPr lvl="1"/>
            <a:r>
              <a:rPr lang="en-US" dirty="0" smtClean="0"/>
              <a:t>Recent Projects:</a:t>
            </a:r>
          </a:p>
          <a:p>
            <a:pPr lvl="2"/>
            <a:r>
              <a:rPr lang="en-US" dirty="0" smtClean="0"/>
              <a:t>Amazon Picking Challenge 2015, http://</a:t>
            </a:r>
            <a:r>
              <a:rPr lang="en-US" dirty="0" err="1" smtClean="0"/>
              <a:t>github.com</a:t>
            </a:r>
            <a:r>
              <a:rPr lang="en-US" dirty="0" smtClean="0"/>
              <a:t>/start-</a:t>
            </a:r>
            <a:r>
              <a:rPr lang="en-US" dirty="0" err="1" smtClean="0"/>
              <a:t>jsk</a:t>
            </a:r>
            <a:r>
              <a:rPr lang="en-US" dirty="0" smtClean="0"/>
              <a:t>/</a:t>
            </a:r>
            <a:r>
              <a:rPr lang="en-US" dirty="0" err="1" smtClean="0"/>
              <a:t>jsk_apc</a:t>
            </a:r>
            <a:endParaRPr lang="en-US" dirty="0" smtClean="0"/>
          </a:p>
          <a:p>
            <a:pPr lvl="2"/>
            <a:r>
              <a:rPr lang="en-US" dirty="0"/>
              <a:t>B</a:t>
            </a:r>
            <a:r>
              <a:rPr lang="en-US" dirty="0" smtClean="0"/>
              <a:t>achelor thesis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(2016),</a:t>
            </a:r>
            <a:r>
              <a:rPr lang="en-US" dirty="0" smtClean="0"/>
              <a:t> “Picking in clutter based on learning with experiment for perception system”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07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Reactive and Adaptive Path Planning Using Sensor Feedback and Operator </a:t>
            </a:r>
            <a:r>
              <a:rPr lang="en-US" dirty="0" smtClean="0"/>
              <a:t>Input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Sensor / operator input in real/simulated world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[x] Force </a:t>
            </a:r>
            <a:r>
              <a:rPr lang="en-US" dirty="0"/>
              <a:t>sensor in real robot (Fanuc LR Mate </a:t>
            </a:r>
            <a:r>
              <a:rPr lang="en-US" dirty="0" smtClean="0"/>
              <a:t>200iD)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[  ] Setup simulation and force sensor plugin.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[  ] Software for operator input.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Convert these input to be usable by planner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[  ] Survey about existing planners and their acceptable inputs.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[  ] Software for converting input for planner.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Re-planning while the execution of joint trajectory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[  ] </a:t>
            </a:r>
            <a:r>
              <a:rPr lang="en-US" dirty="0"/>
              <a:t>Survey about existing </a:t>
            </a:r>
            <a:r>
              <a:rPr lang="en-US" dirty="0" smtClean="0"/>
              <a:t>planners and ROS interface.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[  ] Software for re-planning.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Demonstration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[  ] Demo with simulation + force sensor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[  ] Demo with real robot + force sensor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[  ] Demo with simulation/real + visual sensor</a:t>
            </a:r>
          </a:p>
        </p:txBody>
      </p:sp>
    </p:spTree>
    <p:extLst>
      <p:ext uri="{BB962C8B-B14F-4D97-AF65-F5344CB8AC3E}">
        <p14:creationId xmlns:p14="http://schemas.microsoft.com/office/powerpoint/2010/main" val="151778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5758"/>
            <a:ext cx="10515600" cy="1325563"/>
          </a:xfrm>
        </p:spPr>
        <p:txBody>
          <a:bodyPr/>
          <a:lstStyle/>
          <a:p>
            <a:r>
              <a:rPr lang="en-US" dirty="0" smtClean="0"/>
              <a:t>Project Schedule</a:t>
            </a:r>
            <a:endParaRPr lang="en-US" dirty="0"/>
          </a:p>
        </p:txBody>
      </p:sp>
      <p:sp>
        <p:nvSpPr>
          <p:cNvPr id="4" name="Pentagon 3"/>
          <p:cNvSpPr/>
          <p:nvPr/>
        </p:nvSpPr>
        <p:spPr>
          <a:xfrm rot="5400000">
            <a:off x="-176451" y="3933587"/>
            <a:ext cx="4690102" cy="39340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1600572"/>
            <a:ext cx="1078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May 10th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53531" y="6187005"/>
            <a:ext cx="999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Aug 21st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97794" y="3138427"/>
            <a:ext cx="1123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May 22nd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71763" y="1785238"/>
            <a:ext cx="816236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2400" dirty="0" smtClean="0"/>
              <a:t>1.2. </a:t>
            </a:r>
            <a:r>
              <a:rPr lang="en-US" sz="2400" dirty="0"/>
              <a:t>Setup simulation and force sensor plugin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2.1. Survey about existing planners and their acceptable inputs.</a:t>
            </a:r>
          </a:p>
          <a:p>
            <a:pPr marL="0" lvl="1"/>
            <a:r>
              <a:rPr lang="en-US" sz="2400" dirty="0" smtClean="0"/>
              <a:t>3.1. </a:t>
            </a:r>
            <a:r>
              <a:rPr lang="en-US" sz="2400" dirty="0"/>
              <a:t>Survey about existing planners and ROS </a:t>
            </a:r>
            <a:r>
              <a:rPr lang="en-US" sz="2400" dirty="0" smtClean="0"/>
              <a:t>interface.</a:t>
            </a:r>
          </a:p>
          <a:p>
            <a:pPr marL="0" lvl="1"/>
            <a:r>
              <a:rPr lang="en-US" sz="2400" dirty="0" smtClean="0"/>
              <a:t>----. Develop a technical plan based on the above processes.</a:t>
            </a:r>
          </a:p>
        </p:txBody>
      </p:sp>
      <p:sp>
        <p:nvSpPr>
          <p:cNvPr id="10" name="Pentagon 9"/>
          <p:cNvSpPr/>
          <p:nvPr/>
        </p:nvSpPr>
        <p:spPr>
          <a:xfrm rot="10800000">
            <a:off x="2375936" y="1709038"/>
            <a:ext cx="303469" cy="162292"/>
          </a:xfrm>
          <a:prstGeom prst="homePlat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610099" y="1434486"/>
            <a:ext cx="461665" cy="738459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319596" y="3698860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June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359670" y="4545238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July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102549" y="5391616"/>
            <a:ext cx="834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August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071763" y="3411416"/>
            <a:ext cx="816236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2400" dirty="0" smtClean="0"/>
              <a:t>1.3. Software for operator input.</a:t>
            </a:r>
          </a:p>
          <a:p>
            <a:pPr marL="0" lvl="1"/>
            <a:r>
              <a:rPr lang="en-US" sz="2400" dirty="0" smtClean="0"/>
              <a:t>2.2. Software </a:t>
            </a:r>
            <a:r>
              <a:rPr lang="en-US" sz="2400" dirty="0"/>
              <a:t>for converting input for planner</a:t>
            </a:r>
            <a:r>
              <a:rPr lang="en-US" sz="2400" dirty="0" smtClean="0"/>
              <a:t>.</a:t>
            </a:r>
          </a:p>
          <a:p>
            <a:pPr marL="0" lvl="1"/>
            <a:r>
              <a:rPr lang="en-US" sz="2400" dirty="0" smtClean="0"/>
              <a:t>3.2. </a:t>
            </a:r>
            <a:r>
              <a:rPr lang="en-US" sz="2400" dirty="0"/>
              <a:t>Software for re-planning</a:t>
            </a:r>
            <a:r>
              <a:rPr lang="en-US" sz="2400" dirty="0" smtClean="0"/>
              <a:t>.</a:t>
            </a:r>
          </a:p>
          <a:p>
            <a:pPr marL="0" lvl="1"/>
            <a:r>
              <a:rPr lang="en-US" sz="2400" dirty="0" smtClean="0"/>
              <a:t>----. Plan what kinds of demo are suitable.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3071763" y="5037594"/>
            <a:ext cx="816236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4.1. Demo </a:t>
            </a:r>
            <a:r>
              <a:rPr lang="en-US" sz="2400" dirty="0"/>
              <a:t>with simulation + force sensor</a:t>
            </a:r>
          </a:p>
          <a:p>
            <a:r>
              <a:rPr lang="en-US" sz="2400" dirty="0" smtClean="0"/>
              <a:t>4.2. Demo </a:t>
            </a:r>
            <a:r>
              <a:rPr lang="en-US" sz="2400" dirty="0"/>
              <a:t>with real robot + force </a:t>
            </a:r>
            <a:r>
              <a:rPr lang="en-US" sz="2400" dirty="0" smtClean="0"/>
              <a:t>sensor</a:t>
            </a:r>
          </a:p>
          <a:p>
            <a:pPr marL="0" lvl="1"/>
            <a:r>
              <a:rPr lang="en-US" sz="2400" dirty="0" smtClean="0"/>
              <a:t>4.3. </a:t>
            </a:r>
            <a:r>
              <a:rPr lang="en-US" sz="2400" dirty="0"/>
              <a:t>Demo with simulation/real + visual </a:t>
            </a:r>
            <a:r>
              <a:rPr lang="en-US" sz="2400" dirty="0" smtClean="0"/>
              <a:t>sensor</a:t>
            </a:r>
          </a:p>
          <a:p>
            <a:pPr marL="0" lvl="1"/>
            <a:r>
              <a:rPr lang="en-US" sz="2400" dirty="0" smtClean="0"/>
              <a:t>----. Summarize projects results and accomplishments.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623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316</Words>
  <Application>Microsoft Macintosh PowerPoint</Application>
  <PresentationFormat>Widescreen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Wingdings</vt:lpstr>
      <vt:lpstr>Arial</vt:lpstr>
      <vt:lpstr>Office Theme</vt:lpstr>
      <vt:lpstr>ROS-I Meeting 2016-05-10 Adaptive and Reactive Planning</vt:lpstr>
      <vt:lpstr>Self Introduction</vt:lpstr>
      <vt:lpstr>Project Summary</vt:lpstr>
      <vt:lpstr>Project Schedule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Kentaro Wada</dc:creator>
  <cp:lastModifiedBy>Kentaro Wada</cp:lastModifiedBy>
  <cp:revision>10</cp:revision>
  <dcterms:created xsi:type="dcterms:W3CDTF">2016-05-10T04:04:24Z</dcterms:created>
  <dcterms:modified xsi:type="dcterms:W3CDTF">2016-05-10T05:07:24Z</dcterms:modified>
</cp:coreProperties>
</file>