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67" r:id="rId13"/>
    <p:sldId id="278" r:id="rId14"/>
    <p:sldId id="279" r:id="rId15"/>
    <p:sldId id="280" r:id="rId16"/>
    <p:sldId id="281" r:id="rId17"/>
    <p:sldId id="268" r:id="rId18"/>
    <p:sldId id="262" r:id="rId19"/>
    <p:sldId id="263" r:id="rId20"/>
    <p:sldId id="264" r:id="rId21"/>
    <p:sldId id="265" r:id="rId22"/>
    <p:sldId id="2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40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6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7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52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41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10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26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94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8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0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98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ABA3-C856-4F6F-B915-C7A953F4495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ADD0-A13C-4DBE-99F2-153F94E96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0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i8GLF-Md3U" TargetMode="External"/><Relationship Id="rId2" Type="http://schemas.openxmlformats.org/officeDocument/2006/relationships/hyperlink" Target="https://ece.gmu.edu/sites/ece/files/student-resource/9893/xilinx-vivado-installation-and-configuration-instruction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linx.com/Attachment/Install_Vivado_2014.3_on_Ubuntu_14.04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66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lab2_vivado_SDK </a:t>
            </a:r>
            <a:r>
              <a:rPr lang="en-US" altLang="zh-TW" dirty="0" err="1"/>
              <a:t>Hellow</a:t>
            </a:r>
            <a:r>
              <a:rPr lang="en-US" altLang="zh-TW" dirty="0"/>
              <a:t> World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00" y="1690689"/>
            <a:ext cx="1332000" cy="5074811"/>
          </a:xfrm>
        </p:spPr>
      </p:pic>
    </p:spTree>
    <p:extLst>
      <p:ext uri="{BB962C8B-B14F-4D97-AF65-F5344CB8AC3E}">
        <p14:creationId xmlns:p14="http://schemas.microsoft.com/office/powerpoint/2010/main" val="426417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lab3_interrupt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0" y="1839273"/>
            <a:ext cx="2988000" cy="4869121"/>
          </a:xfrm>
        </p:spPr>
      </p:pic>
    </p:spTree>
    <p:extLst>
      <p:ext uri="{BB962C8B-B14F-4D97-AF65-F5344CB8AC3E}">
        <p14:creationId xmlns:p14="http://schemas.microsoft.com/office/powerpoint/2010/main" val="35162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1. </a:t>
            </a:r>
            <a:r>
              <a:rPr lang="en-US" altLang="zh-TW" dirty="0" err="1"/>
              <a:t>Xillinx</a:t>
            </a:r>
            <a:r>
              <a:rPr lang="en-US" altLang="zh-TW" dirty="0"/>
              <a:t> </a:t>
            </a:r>
            <a:r>
              <a:rPr lang="zh-TW" altLang="en-US" dirty="0"/>
              <a:t>申請帳號</a:t>
            </a:r>
          </a:p>
        </p:txBody>
      </p:sp>
    </p:spTree>
    <p:extLst>
      <p:ext uri="{BB962C8B-B14F-4D97-AF65-F5344CB8AC3E}">
        <p14:creationId xmlns:p14="http://schemas.microsoft.com/office/powerpoint/2010/main" val="23821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6627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(1)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Xilinx</a:t>
            </a:r>
            <a:r>
              <a:rPr lang="zh-TW" altLang="en-US" dirty="0" smtClean="0"/>
              <a:t>官網點選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accont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24" y="1372190"/>
            <a:ext cx="7131551" cy="5485810"/>
          </a:xfrm>
        </p:spPr>
      </p:pic>
    </p:spTree>
    <p:extLst>
      <p:ext uri="{BB962C8B-B14F-4D97-AF65-F5344CB8AC3E}">
        <p14:creationId xmlns:p14="http://schemas.microsoft.com/office/powerpoint/2010/main" val="29156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2276"/>
            <a:ext cx="10515600" cy="1325563"/>
          </a:xfrm>
        </p:spPr>
        <p:txBody>
          <a:bodyPr/>
          <a:lstStyle/>
          <a:p>
            <a:r>
              <a:rPr lang="en-US" altLang="zh-TW" dirty="0"/>
              <a:t>(2)</a:t>
            </a:r>
            <a:r>
              <a:rPr lang="zh-TW" altLang="en-US" dirty="0"/>
              <a:t>輸入個人帳號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68" y="1346771"/>
            <a:ext cx="7356848" cy="5620411"/>
          </a:xfrm>
        </p:spPr>
      </p:pic>
    </p:spTree>
    <p:extLst>
      <p:ext uri="{BB962C8B-B14F-4D97-AF65-F5344CB8AC3E}">
        <p14:creationId xmlns:p14="http://schemas.microsoft.com/office/powerpoint/2010/main" val="302404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(3)</a:t>
            </a:r>
            <a:r>
              <a:rPr lang="zh-TW" altLang="en-US" dirty="0"/>
              <a:t>比較要注意的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>-</a:t>
            </a:r>
            <a:r>
              <a:rPr lang="zh-TW" altLang="en-US" dirty="0" smtClean="0"/>
              <a:t>密碼</a:t>
            </a:r>
            <a:r>
              <a:rPr lang="zh-TW" altLang="en-US" dirty="0"/>
              <a:t>要加入符號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88" y="1099534"/>
            <a:ext cx="8550023" cy="5758466"/>
          </a:xfrm>
        </p:spPr>
      </p:pic>
    </p:spTree>
    <p:extLst>
      <p:ext uri="{BB962C8B-B14F-4D97-AF65-F5344CB8AC3E}">
        <p14:creationId xmlns:p14="http://schemas.microsoft.com/office/powerpoint/2010/main" val="349274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(4)</a:t>
            </a:r>
            <a:r>
              <a:rPr lang="zh-TW" altLang="en-US" dirty="0"/>
              <a:t>完成帳號的</a:t>
            </a:r>
            <a:r>
              <a:rPr lang="zh-TW" altLang="en-US" dirty="0" smtClean="0"/>
              <a:t>建立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18" y="1690688"/>
            <a:ext cx="8821964" cy="5093855"/>
          </a:xfrm>
        </p:spPr>
      </p:pic>
    </p:spTree>
    <p:extLst>
      <p:ext uri="{BB962C8B-B14F-4D97-AF65-F5344CB8AC3E}">
        <p14:creationId xmlns:p14="http://schemas.microsoft.com/office/powerpoint/2010/main" val="91646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2. </a:t>
            </a:r>
            <a:r>
              <a:rPr lang="zh-TW" altLang="en-US" dirty="0"/>
              <a:t>安裝</a:t>
            </a:r>
            <a:r>
              <a:rPr lang="en-US" altLang="zh-TW" dirty="0" err="1"/>
              <a:t>vivado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65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en-US" altLang="zh-TW" dirty="0" err="1" smtClean="0"/>
              <a:t>Vivado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(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60" y="1690688"/>
            <a:ext cx="7293140" cy="4998316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381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安裝過程－驗證帳號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4792"/>
            <a:ext cx="5593050" cy="421320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49" y="2644792"/>
            <a:ext cx="5593051" cy="42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5</a:t>
            </a:r>
            <a:r>
              <a:rPr lang="zh-TW" altLang="en-US" dirty="0" smtClean="0"/>
              <a:t>周進度安排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1. </a:t>
            </a:r>
            <a:r>
              <a:rPr lang="en-US" altLang="zh-TW" sz="2400" dirty="0" err="1"/>
              <a:t>Xillinx</a:t>
            </a:r>
            <a:r>
              <a:rPr lang="en-US" altLang="zh-TW" sz="2400" dirty="0"/>
              <a:t> </a:t>
            </a:r>
            <a:r>
              <a:rPr lang="zh-TW" altLang="en-US" sz="2400" dirty="0"/>
              <a:t>申請帳號</a:t>
            </a:r>
            <a:endParaRPr lang="en-US" altLang="zh-TW" sz="2400" dirty="0"/>
          </a:p>
          <a:p>
            <a:r>
              <a:rPr lang="en-US" altLang="zh-TW" sz="2400" dirty="0"/>
              <a:t>2. </a:t>
            </a:r>
            <a:r>
              <a:rPr lang="zh-TW" altLang="en-US" sz="2400" dirty="0"/>
              <a:t>安裝</a:t>
            </a:r>
            <a:r>
              <a:rPr lang="en-US" altLang="zh-TW" sz="2400" dirty="0" err="1"/>
              <a:t>vivado</a:t>
            </a:r>
            <a:endParaRPr lang="en-US" altLang="zh-TW" sz="2400" dirty="0"/>
          </a:p>
          <a:p>
            <a:r>
              <a:rPr lang="en-US" altLang="zh-TW" sz="2400" dirty="0"/>
              <a:t>3. Obtain License</a:t>
            </a:r>
          </a:p>
          <a:p>
            <a:r>
              <a:rPr lang="en-US" altLang="zh-TW" sz="2400" dirty="0"/>
              <a:t>4. Windows </a:t>
            </a:r>
            <a:r>
              <a:rPr lang="zh-TW" altLang="en-US" sz="2400" dirty="0"/>
              <a:t>完成</a:t>
            </a:r>
            <a:r>
              <a:rPr lang="en-US" altLang="zh-TW" sz="2400" dirty="0"/>
              <a:t>1234</a:t>
            </a:r>
            <a:r>
              <a:rPr lang="zh-TW" altLang="en-US" sz="2400" dirty="0"/>
              <a:t>章</a:t>
            </a:r>
            <a:endParaRPr lang="en-US" altLang="zh-TW" sz="2400" dirty="0"/>
          </a:p>
          <a:p>
            <a:r>
              <a:rPr lang="en-US" altLang="zh-TW" sz="2400" dirty="0"/>
              <a:t>5. </a:t>
            </a:r>
            <a:r>
              <a:rPr lang="en-US" altLang="zh-TW" sz="2400" dirty="0" err="1"/>
              <a:t>linux</a:t>
            </a:r>
            <a:r>
              <a:rPr lang="zh-TW" altLang="en-US" sz="2400" dirty="0"/>
              <a:t> 完成第五章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第一周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1</a:t>
            </a:r>
            <a:r>
              <a:rPr lang="zh-TW" altLang="en-US" sz="2400" dirty="0"/>
              <a:t>、</a:t>
            </a:r>
            <a:r>
              <a:rPr lang="en-US" altLang="zh-TW" sz="2400" dirty="0"/>
              <a:t>2</a:t>
            </a:r>
            <a:r>
              <a:rPr lang="zh-TW" altLang="en-US" sz="2400" dirty="0"/>
              <a:t>、</a:t>
            </a:r>
            <a:r>
              <a:rPr lang="en-US" altLang="zh-TW" sz="2400" dirty="0"/>
              <a:t>3</a:t>
            </a:r>
          </a:p>
          <a:p>
            <a:r>
              <a:rPr lang="zh-TW" altLang="en-US" sz="2400" dirty="0"/>
              <a:t>第二周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4-1</a:t>
            </a:r>
          </a:p>
          <a:p>
            <a:r>
              <a:rPr lang="zh-TW" altLang="en-US" sz="2400" dirty="0"/>
              <a:t>第三周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4-1 finish</a:t>
            </a:r>
          </a:p>
          <a:p>
            <a:r>
              <a:rPr lang="zh-TW" altLang="en-US" sz="2400" dirty="0"/>
              <a:t>第四周 </a:t>
            </a:r>
            <a:r>
              <a:rPr lang="en-US" altLang="zh-TW" sz="2400" dirty="0"/>
              <a:t>: 4-2</a:t>
            </a:r>
            <a:r>
              <a:rPr lang="zh-TW" altLang="en-US" sz="2400" dirty="0"/>
              <a:t>、</a:t>
            </a:r>
            <a:r>
              <a:rPr lang="en-US" altLang="zh-TW" sz="2400" dirty="0"/>
              <a:t>4-3</a:t>
            </a:r>
          </a:p>
          <a:p>
            <a:r>
              <a:rPr lang="zh-TW" altLang="en-US" sz="2400" dirty="0"/>
              <a:t>第五周 </a:t>
            </a:r>
            <a:r>
              <a:rPr lang="en-US" altLang="zh-TW" sz="2400" dirty="0"/>
              <a:t>:</a:t>
            </a:r>
            <a:r>
              <a:rPr lang="zh-TW" altLang="en-US" sz="2400" dirty="0"/>
              <a:t> 進度延遲、教學文件</a:t>
            </a:r>
            <a:r>
              <a:rPr lang="en-US" altLang="zh-TW" sz="2400" dirty="0"/>
              <a:t>finish and check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837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選擇版本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1991"/>
            <a:ext cx="5776418" cy="4351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3" y="1871991"/>
            <a:ext cx="5805487" cy="43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License</a:t>
            </a:r>
            <a:r>
              <a:rPr lang="zh-TW" altLang="en-US" dirty="0" smtClean="0"/>
              <a:t> 驗證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62"/>
            <a:ext cx="5057521" cy="4351338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46" y="2506662"/>
            <a:ext cx="5759054" cy="41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</a:t>
            </a:r>
            <a:r>
              <a:rPr lang="en-US" altLang="zh-TW" dirty="0" smtClean="0"/>
              <a:t>License</a:t>
            </a:r>
            <a:r>
              <a:rPr lang="zh-TW" altLang="en-US" dirty="0" smtClean="0"/>
              <a:t>是否已驗證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494" y="1825625"/>
            <a:ext cx="4911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建立入門教學文件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zh-TW" altLang="en-US" dirty="0" smtClean="0"/>
              <a:t>上取得積分</a:t>
            </a:r>
            <a:endParaRPr lang="en-US" altLang="zh-TW" dirty="0" smtClean="0"/>
          </a:p>
          <a:p>
            <a:r>
              <a:rPr lang="zh-TW" altLang="en-US" dirty="0" smtClean="0"/>
              <a:t>作業系統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Windows , </a:t>
            </a:r>
            <a:r>
              <a:rPr lang="en-US" altLang="zh-TW" dirty="0" err="1" smtClean="0"/>
              <a:t>linux</a:t>
            </a:r>
            <a:endParaRPr lang="en-US" altLang="zh-TW" dirty="0" smtClean="0"/>
          </a:p>
          <a:p>
            <a:r>
              <a:rPr lang="zh-TW" altLang="en-US" dirty="0" smtClean="0"/>
              <a:t>軟體需求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vivado</a:t>
            </a:r>
            <a:r>
              <a:rPr lang="en-US" altLang="zh-TW" dirty="0" smtClean="0"/>
              <a:t> 2015 </a:t>
            </a:r>
          </a:p>
          <a:p>
            <a:r>
              <a:rPr lang="zh-TW" altLang="en-US" dirty="0" smtClean="0"/>
              <a:t>硬體需求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zynq7000</a:t>
            </a:r>
            <a:r>
              <a:rPr lang="zh-TW" altLang="en-US" dirty="0" smtClean="0"/>
              <a:t>開發板</a:t>
            </a:r>
            <a:endParaRPr lang="en-US" altLang="zh-TW" dirty="0" smtClean="0"/>
          </a:p>
          <a:p>
            <a:r>
              <a:rPr lang="zh-TW" altLang="en-US" dirty="0" smtClean="0"/>
              <a:t>軟體安裝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需要 申請</a:t>
            </a:r>
            <a:r>
              <a:rPr lang="en-US" altLang="zh-TW" dirty="0" err="1" smtClean="0"/>
              <a:t>Xillix</a:t>
            </a:r>
            <a:r>
              <a:rPr lang="zh-TW" altLang="en-US" dirty="0" smtClean="0"/>
              <a:t>的帳號 並取得 </a:t>
            </a:r>
            <a:r>
              <a:rPr lang="en-US" altLang="zh-TW" dirty="0" smtClean="0"/>
              <a:t>license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5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維愷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文件整理 </a:t>
            </a:r>
            <a:r>
              <a:rPr lang="zh-TW" altLang="en-US" dirty="0"/>
              <a:t>、資料</a:t>
            </a:r>
            <a:r>
              <a:rPr lang="zh-TW" altLang="en-US" dirty="0" smtClean="0"/>
              <a:t>整理 </a:t>
            </a:r>
            <a:r>
              <a:rPr lang="zh-TW" altLang="en-US" dirty="0"/>
              <a:t>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學習 </a:t>
            </a:r>
            <a:r>
              <a:rPr lang="en-US" altLang="zh-TW" dirty="0" smtClean="0"/>
              <a:t>GPL AGPL LGPL </a:t>
            </a:r>
            <a:r>
              <a:rPr lang="zh-TW" altLang="en-US" dirty="0"/>
              <a:t>、 </a:t>
            </a:r>
            <a:r>
              <a:rPr lang="en-US" altLang="zh-TW" dirty="0" smtClean="0"/>
              <a:t>2.0 3.0 </a:t>
            </a:r>
            <a:r>
              <a:rPr lang="zh-TW" altLang="en-US" dirty="0"/>
              <a:t>、 </a:t>
            </a:r>
            <a:r>
              <a:rPr lang="en-US" altLang="zh-TW" dirty="0" smtClean="0"/>
              <a:t>MIT FreeBSD</a:t>
            </a:r>
          </a:p>
          <a:p>
            <a:r>
              <a:rPr lang="zh-TW" altLang="en-US" dirty="0" smtClean="0"/>
              <a:t>仲安 柏洵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vivado</a:t>
            </a:r>
            <a:r>
              <a:rPr lang="zh-TW" altLang="en-US" dirty="0" smtClean="0"/>
              <a:t>軟體安裝 </a:t>
            </a:r>
            <a:r>
              <a:rPr lang="zh-TW" altLang="en-US" dirty="0"/>
              <a:t>、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實作硬體軟體程式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SoC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2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1. </a:t>
            </a:r>
            <a:r>
              <a:rPr lang="en-US" altLang="zh-TW" dirty="0" err="1"/>
              <a:t>Xillinx</a:t>
            </a:r>
            <a:r>
              <a:rPr lang="en-US" altLang="zh-TW" dirty="0"/>
              <a:t> </a:t>
            </a:r>
            <a:r>
              <a:rPr lang="zh-TW" altLang="en-US" dirty="0"/>
              <a:t>申請</a:t>
            </a:r>
            <a:r>
              <a:rPr lang="zh-TW" altLang="en-US" dirty="0" smtClean="0"/>
              <a:t>帳號：無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zh-TW" altLang="en-US" dirty="0"/>
              <a:t>安裝</a:t>
            </a:r>
            <a:r>
              <a:rPr lang="en-US" altLang="zh-TW" dirty="0" err="1" smtClean="0"/>
              <a:t>vivado</a:t>
            </a:r>
            <a:r>
              <a:rPr lang="zh-TW" altLang="en-US" dirty="0" smtClean="0"/>
              <a:t>：</a:t>
            </a:r>
            <a:r>
              <a:rPr lang="zh-TW" altLang="en-US" dirty="0" smtClean="0">
                <a:hlinkClick r:id="rId2"/>
              </a:rPr>
              <a:t>參考網址</a:t>
            </a:r>
            <a:endParaRPr lang="en-US" altLang="zh-TW" dirty="0" smtClean="0"/>
          </a:p>
          <a:p>
            <a:r>
              <a:rPr lang="en-US" altLang="zh-TW" dirty="0"/>
              <a:t>Lab1_led_test (</a:t>
            </a:r>
            <a:r>
              <a:rPr lang="en-US" altLang="zh-TW" dirty="0" err="1"/>
              <a:t>vivado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://www.youtube.com/watch?v=8i8GLF-Md3U</a:t>
            </a:r>
            <a:endParaRPr lang="en-US" altLang="zh-TW" dirty="0"/>
          </a:p>
          <a:p>
            <a:r>
              <a:rPr lang="en-US" altLang="zh-TW" dirty="0"/>
              <a:t>Lab2_vivado SDK “</a:t>
            </a:r>
            <a:r>
              <a:rPr lang="en-US" altLang="zh-TW" dirty="0" err="1"/>
              <a:t>Hellow</a:t>
            </a:r>
            <a:r>
              <a:rPr lang="en-US" altLang="zh-TW" dirty="0"/>
              <a:t> </a:t>
            </a:r>
            <a:r>
              <a:rPr lang="en-US" altLang="zh-TW" dirty="0" smtClean="0"/>
              <a:t>World”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://www.youtube.com/watch?v=8i8GLF-Md3U</a:t>
            </a:r>
            <a:endParaRPr lang="en-US" altLang="zh-TW" dirty="0"/>
          </a:p>
          <a:p>
            <a:r>
              <a:rPr lang="en-US" altLang="zh-TW" dirty="0"/>
              <a:t>Lab3_Interrupted : </a:t>
            </a:r>
          </a:p>
          <a:p>
            <a:pPr marL="0" indent="0">
              <a:buNone/>
            </a:pPr>
            <a:r>
              <a:rPr lang="zh-TW" altLang="en-US" dirty="0" smtClean="0"/>
              <a:t>   課本</a:t>
            </a:r>
            <a:endParaRPr lang="en-US" altLang="zh-TW" dirty="0"/>
          </a:p>
          <a:p>
            <a:r>
              <a:rPr lang="en-US" altLang="zh-TW" dirty="0"/>
              <a:t>Lab4_Linux </a:t>
            </a:r>
            <a:r>
              <a:rPr lang="en-US" altLang="zh-TW" dirty="0" err="1"/>
              <a:t>vivado</a:t>
            </a:r>
            <a:r>
              <a:rPr lang="en-US" altLang="zh-TW" dirty="0"/>
              <a:t> :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://www.xilinx.com/Attachment/Install_Vivado_2014.3_on_Ubuntu_14.04.pdf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685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SOC SOP </a:t>
            </a:r>
            <a:r>
              <a:rPr lang="zh-TW" altLang="en-US" dirty="0" smtClean="0"/>
              <a:t>開發流程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30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開發流程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00" y="1690688"/>
            <a:ext cx="6264000" cy="4768120"/>
          </a:xfrm>
        </p:spPr>
      </p:pic>
    </p:spTree>
    <p:extLst>
      <p:ext uri="{BB962C8B-B14F-4D97-AF65-F5344CB8AC3E}">
        <p14:creationId xmlns:p14="http://schemas.microsoft.com/office/powerpoint/2010/main" val="295764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安裝軟體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00" y="1690688"/>
            <a:ext cx="2232000" cy="4076626"/>
          </a:xfrm>
        </p:spPr>
      </p:pic>
    </p:spTree>
    <p:extLst>
      <p:ext uri="{BB962C8B-B14F-4D97-AF65-F5344CB8AC3E}">
        <p14:creationId xmlns:p14="http://schemas.microsoft.com/office/powerpoint/2010/main" val="226634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lab1_ledtest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00" y="1837228"/>
            <a:ext cx="2844000" cy="5020772"/>
          </a:xfrm>
        </p:spPr>
      </p:pic>
    </p:spTree>
    <p:extLst>
      <p:ext uri="{BB962C8B-B14F-4D97-AF65-F5344CB8AC3E}">
        <p14:creationId xmlns:p14="http://schemas.microsoft.com/office/powerpoint/2010/main" val="170902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266</Words>
  <Application>Microsoft Office PowerPoint</Application>
  <PresentationFormat>寬螢幕</PresentationFormat>
  <Paragraphs>48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Vivado</vt:lpstr>
      <vt:lpstr>Schedule 5周進度安排</vt:lpstr>
      <vt:lpstr>需求分析</vt:lpstr>
      <vt:lpstr>分工 </vt:lpstr>
      <vt:lpstr>參考資料</vt:lpstr>
      <vt:lpstr>SOC SOP 開發流程</vt:lpstr>
      <vt:lpstr>SOC開發流程</vt:lpstr>
      <vt:lpstr>安裝軟體</vt:lpstr>
      <vt:lpstr>lab1_ledtest</vt:lpstr>
      <vt:lpstr>lab2_vivado_SDK Hellow World</vt:lpstr>
      <vt:lpstr>lab3_interrupt </vt:lpstr>
      <vt:lpstr>1. Xillinx 申請帳號</vt:lpstr>
      <vt:lpstr>(1)進入Xilinx官網點選Create an accont</vt:lpstr>
      <vt:lpstr>(2)輸入個人帳號資訊</vt:lpstr>
      <vt:lpstr>(3)比較要注意的部分-密碼要加入符號 </vt:lpstr>
      <vt:lpstr>(4)完成帳號的建立</vt:lpstr>
      <vt:lpstr>2. 安裝vivado</vt:lpstr>
      <vt:lpstr>選擇Vivado日期(版本)</vt:lpstr>
      <vt:lpstr>安裝過程－驗證帳號</vt:lpstr>
      <vt:lpstr>選擇版本</vt:lpstr>
      <vt:lpstr>License 驗證</vt:lpstr>
      <vt:lpstr>確認License是否已驗證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Vivado</dc:title>
  <dc:creator>peter</dc:creator>
  <cp:lastModifiedBy>user</cp:lastModifiedBy>
  <cp:revision>8</cp:revision>
  <dcterms:created xsi:type="dcterms:W3CDTF">2017-06-18T10:08:14Z</dcterms:created>
  <dcterms:modified xsi:type="dcterms:W3CDTF">2017-06-18T19:04:34Z</dcterms:modified>
</cp:coreProperties>
</file>