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57" r:id="rId5"/>
    <p:sldId id="258" r:id="rId6"/>
    <p:sldId id="274" r:id="rId7"/>
    <p:sldId id="259" r:id="rId8"/>
    <p:sldId id="260" r:id="rId9"/>
    <p:sldId id="261" r:id="rId10"/>
    <p:sldId id="275" r:id="rId11"/>
    <p:sldId id="262" r:id="rId12"/>
    <p:sldId id="263" r:id="rId13"/>
    <p:sldId id="276" r:id="rId14"/>
    <p:sldId id="279" r:id="rId15"/>
    <p:sldId id="277" r:id="rId16"/>
    <p:sldId id="282" r:id="rId17"/>
    <p:sldId id="283" r:id="rId18"/>
    <p:sldId id="284" r:id="rId19"/>
    <p:sldId id="278" r:id="rId20"/>
    <p:sldId id="28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762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Vivado</a:t>
            </a:r>
            <a:r>
              <a:rPr lang="en-US" altLang="zh-TW" dirty="0" smtClean="0"/>
              <a:t> SDK(software)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5643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建立應用專案</a:t>
            </a:r>
            <a:r>
              <a:rPr lang="en-US" altLang="zh-TW" dirty="0" err="1" smtClean="0"/>
              <a:t>led_test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24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19672" y="1916832"/>
            <a:ext cx="475673" cy="17087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96327" y="1916832"/>
            <a:ext cx="1555793" cy="17087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0922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5912" y="-171450"/>
            <a:ext cx="5972175" cy="72009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71800" y="1078203"/>
            <a:ext cx="720080" cy="27010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92080" y="6525344"/>
            <a:ext cx="936104" cy="2606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80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24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131094"/>
            <a:ext cx="8229600" cy="4629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63888" y="1700808"/>
            <a:ext cx="936104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Run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249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74960"/>
            <a:ext cx="8229600" cy="39414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9793" y="2060848"/>
            <a:ext cx="864095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555776" y="4005064"/>
            <a:ext cx="864096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55777" y="4221088"/>
            <a:ext cx="1008112" cy="36004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483769" y="2276872"/>
            <a:ext cx="576064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74960"/>
            <a:ext cx="8229600" cy="39414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56376" y="2492896"/>
            <a:ext cx="504056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2276872"/>
            <a:ext cx="576064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84784"/>
            <a:ext cx="8229600" cy="394141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524328" y="5157192"/>
            <a:ext cx="475673" cy="17087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524328" y="4797152"/>
            <a:ext cx="475673" cy="17087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563888" y="2204864"/>
            <a:ext cx="792088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15816" y="2564904"/>
            <a:ext cx="720080" cy="36004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觀看輸出結果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24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222980"/>
            <a:ext cx="1692000" cy="64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793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33964"/>
            <a:ext cx="8229600" cy="44234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71800" y="4149080"/>
            <a:ext cx="504056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4437112"/>
            <a:ext cx="2304256" cy="100811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TW" dirty="0"/>
              <a:t>Lab1_ledtest</a:t>
            </a:r>
            <a:r>
              <a:rPr lang="zh-TW" altLang="en-US" dirty="0"/>
              <a:t>輸出到</a:t>
            </a:r>
            <a:r>
              <a:rPr lang="en-US" altLang="zh-TW" dirty="0"/>
              <a:t>SDK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2499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5229200"/>
            <a:ext cx="1440160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51720" y="5229200"/>
            <a:ext cx="1152128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71453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5612" y="2863056"/>
            <a:ext cx="3152775" cy="20002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44008" y="4509120"/>
            <a:ext cx="685962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989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8650" y="2845594"/>
            <a:ext cx="7886700" cy="994172"/>
          </a:xfrm>
        </p:spPr>
        <p:txBody>
          <a:bodyPr>
            <a:normAutofit/>
          </a:bodyPr>
          <a:lstStyle/>
          <a:p>
            <a:r>
              <a:rPr lang="zh-TW" altLang="en-US" dirty="0"/>
              <a:t>展開</a:t>
            </a:r>
            <a:r>
              <a:rPr lang="en-US" altLang="zh-TW" dirty="0"/>
              <a:t>SDK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9524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3985" y="5373216"/>
            <a:ext cx="1427735" cy="144016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0006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24212" y="2782094"/>
            <a:ext cx="2695575" cy="2162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27984" y="4581128"/>
            <a:ext cx="648072" cy="24288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6057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3537" y="1600200"/>
            <a:ext cx="64369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425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</Words>
  <Application>Microsoft Office PowerPoint</Application>
  <PresentationFormat>如螢幕大小 (4:3)</PresentationFormat>
  <Paragraphs>7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Vivado SDK(software)</vt:lpstr>
      <vt:lpstr>投影片 2</vt:lpstr>
      <vt:lpstr>Lab1_ledtest輸出到SDK</vt:lpstr>
      <vt:lpstr>投影片 4</vt:lpstr>
      <vt:lpstr>投影片 5</vt:lpstr>
      <vt:lpstr>展開SDK</vt:lpstr>
      <vt:lpstr>投影片 7</vt:lpstr>
      <vt:lpstr>投影片 8</vt:lpstr>
      <vt:lpstr>投影片 9</vt:lpstr>
      <vt:lpstr>建立應用專案led_test</vt:lpstr>
      <vt:lpstr>投影片 11</vt:lpstr>
      <vt:lpstr>投影片 12</vt:lpstr>
      <vt:lpstr>Run</vt:lpstr>
      <vt:lpstr>投影片 14</vt:lpstr>
      <vt:lpstr>Run設定</vt:lpstr>
      <vt:lpstr>投影片 16</vt:lpstr>
      <vt:lpstr>投影片 17</vt:lpstr>
      <vt:lpstr>投影片 18</vt:lpstr>
      <vt:lpstr>觀看輸出結果</vt:lpstr>
      <vt:lpstr>投影片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test-PC</dc:creator>
  <cp:lastModifiedBy>Handerson</cp:lastModifiedBy>
  <cp:revision>10</cp:revision>
  <dcterms:created xsi:type="dcterms:W3CDTF">2017-06-12T07:50:08Z</dcterms:created>
  <dcterms:modified xsi:type="dcterms:W3CDTF">2017-06-18T17:23:12Z</dcterms:modified>
</cp:coreProperties>
</file>