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3" r:id="rId5"/>
    <p:sldId id="334" r:id="rId6"/>
    <p:sldId id="335" r:id="rId7"/>
    <p:sldId id="3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C3AC4-7A2B-45CE-B8B1-76D65214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A5FCD-A716-4331-858F-1A3C9784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71473-1248-450C-A436-1046490C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CABF8-523C-4521-B558-100349C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91395-5846-4D1B-AF23-380DC742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629C-C0B7-451E-86AC-98F9B62E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81C1C-3173-4AB3-B4B5-4F749207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6A761-B5FE-42E3-B876-37560F5B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5ABFC-1BA9-46F1-8408-829A5BC4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A6885-4D14-453E-9714-23CF52E6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F3978-D513-4182-9D5F-02479337C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CAC74-947F-4898-808D-F0B190DA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FDB29-69C2-45F9-A161-FFAED807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FEE7-9BF8-4CEB-849C-F4D72E4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B3A9A-5C9A-433B-96AE-35058E2C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连接符 14"/>
          <p:cNvCxnSpPr/>
          <p:nvPr userDrawn="1"/>
        </p:nvCxnSpPr>
        <p:spPr>
          <a:xfrm flipV="1">
            <a:off x="0" y="327660"/>
            <a:ext cx="10613390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20"/>
          <p:cNvGrpSpPr/>
          <p:nvPr userDrawn="1"/>
        </p:nvGrpSpPr>
        <p:grpSpPr>
          <a:xfrm>
            <a:off x="294739" y="228329"/>
            <a:ext cx="720851" cy="643481"/>
            <a:chOff x="586839" y="122091"/>
            <a:chExt cx="720851" cy="643481"/>
          </a:xfrm>
        </p:grpSpPr>
        <p:grpSp>
          <p:nvGrpSpPr>
            <p:cNvPr id="7" name="组 6"/>
            <p:cNvGrpSpPr/>
            <p:nvPr userDrawn="1"/>
          </p:nvGrpSpPr>
          <p:grpSpPr>
            <a:xfrm>
              <a:off x="689611" y="122091"/>
              <a:ext cx="515308" cy="643481"/>
              <a:chOff x="689611" y="556054"/>
              <a:chExt cx="515308" cy="688279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89611" y="1074485"/>
                <a:ext cx="515308" cy="169848"/>
                <a:chOff x="448962" y="679622"/>
                <a:chExt cx="1083276" cy="432280"/>
              </a:xfrm>
            </p:grpSpPr>
            <p:sp>
              <p:nvSpPr>
                <p:cNvPr id="10" name="直角三角形 9"/>
                <p:cNvSpPr/>
                <p:nvPr/>
              </p:nvSpPr>
              <p:spPr>
                <a:xfrm rot="10800000">
                  <a:off x="976183" y="679622"/>
                  <a:ext cx="556055" cy="432280"/>
                </a:xfrm>
                <a:prstGeom prst="rtTriangle">
                  <a:avLst/>
                </a:prstGeom>
                <a:solidFill>
                  <a:srgbClr val="E748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10800000" flipH="1">
                  <a:off x="448962" y="679622"/>
                  <a:ext cx="527221" cy="432280"/>
                </a:xfrm>
                <a:prstGeom prst="rtTriangle">
                  <a:avLst/>
                </a:prstGeom>
                <a:solidFill>
                  <a:srgbClr val="E748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689611" y="556054"/>
                <a:ext cx="515308" cy="518431"/>
              </a:xfrm>
              <a:prstGeom prst="rect">
                <a:avLst/>
              </a:prstGeom>
              <a:solidFill>
                <a:srgbClr val="E74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2" name="直角三角形 11"/>
            <p:cNvSpPr/>
            <p:nvPr userDrawn="1"/>
          </p:nvSpPr>
          <p:spPr>
            <a:xfrm>
              <a:off x="1204919" y="122091"/>
              <a:ext cx="102771" cy="112540"/>
            </a:xfrm>
            <a:prstGeom prst="rtTriangle">
              <a:avLst/>
            </a:prstGeom>
            <a:solidFill>
              <a:srgbClr val="C23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flipH="1">
              <a:off x="586839" y="122092"/>
              <a:ext cx="102770" cy="112540"/>
            </a:xfrm>
            <a:prstGeom prst="rtTriangle">
              <a:avLst/>
            </a:prstGeom>
            <a:solidFill>
              <a:srgbClr val="C23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90" y="46355"/>
            <a:ext cx="1135380" cy="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0897-C75C-4CAD-9841-C22A18A5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DDC4-16FC-48AC-A079-241DEE5D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9839D-A443-4E3A-ACC8-221465B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93107-1535-488A-B4D9-07EDC111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960E2-B144-4FF3-B2A3-9729DAF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B392E-1C0C-486E-9181-1DF78312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8D168-EC9E-4977-BD29-876C457D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4ED65-F8C6-4935-8B93-007F72B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9C04A-A365-4806-9175-FFD4C1D3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E1223-026D-41F8-9FC8-6B6D81F1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39CD-70EC-427B-9174-3226492A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4011A-EBA4-4DC5-98E3-4812517E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DE1A2-08CF-4E70-93C0-04C19609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9E53B-4217-4CED-9B07-21150CFB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12DCF-44E1-43BC-9CBF-CDFB876D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C1174-FB2D-48FD-9E08-2D871E4B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9815-2411-4AE4-B286-92DC5EBE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05652-E43D-4E61-8B20-12296363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3213F-476C-4503-A586-24D9C662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DA172-7DE1-47FB-B42B-827C8205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0D452-091C-49E2-ADE3-D2B979E03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9E6D80-48F5-4F20-A2EB-5C7AA12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CD2FD-49E4-40F2-ADD8-B77DEE8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B44FD-9B6F-458F-B930-883A2B16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F857-35A8-4449-8BD3-32A02258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8D99B-A3CC-4E30-97C7-B496A6F6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E331C-4429-4B64-87C2-BB3C60C5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B29B6-FDA3-450E-A67C-5ED41F8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7CBF9-50BF-4836-98F8-4259BD5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BFE9FD-323A-4236-872E-5AE448F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00523-6852-4B8F-AC35-6241BC8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B997-32C5-4AAE-A004-097CEEB2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CA1E6-CC6E-49C9-8758-1B6101E9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05E70-8C9B-47DC-8AB6-836C9E6E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CF827-FF1A-440C-A906-48A0EDD9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C0A4C-2146-4B46-B221-48450C8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F38B2-C102-46E7-85D2-7792C08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E0BA-7B72-475A-84F9-6F1B7F70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AC43C-4B7E-4FA7-910D-A6BFF8B70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1AE7C-DC81-4682-A74F-86D699BA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90FC9-A7BB-4106-8AB7-9D9A2D6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2A6CB-6DF1-40E4-8F33-40A9991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C03CA-6485-4608-8184-887C0A1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382B70-3278-4AD6-9024-0C760F8A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19C3D-E79D-463B-AEAA-2B10DFC1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40C66-BB11-4614-A68C-59B645AB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6AB6-25AB-49D4-8743-EF741EA31447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9FD10-338B-4C43-B3BD-CE1AC3123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05A50-7D1F-464E-A754-CC0567ED1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33A2-FFA6-4D8F-8C9B-8999A5436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供应链概念理解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8035B1-C10C-4DC6-801D-1F55A315F846}"/>
              </a:ext>
            </a:extLst>
          </p:cNvPr>
          <p:cNvSpPr txBox="1"/>
          <p:nvPr/>
        </p:nvSpPr>
        <p:spPr>
          <a:xfrm>
            <a:off x="1566203" y="2474893"/>
            <a:ext cx="905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供应链是以客户需求为核心，从供应商通过加工、物流、销售的方式，整合信息流、资金流从而呈现给客户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供应链业务场景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ADEFF5-B316-4D38-B682-267A071CC43D}"/>
              </a:ext>
            </a:extLst>
          </p:cNvPr>
          <p:cNvSpPr txBox="1"/>
          <p:nvPr/>
        </p:nvSpPr>
        <p:spPr>
          <a:xfrm>
            <a:off x="4224996" y="732291"/>
            <a:ext cx="374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以超市牛奶供应链为例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F7086E-7A86-47C1-AFC2-F853CD806312}"/>
              </a:ext>
            </a:extLst>
          </p:cNvPr>
          <p:cNvGrpSpPr/>
          <p:nvPr/>
        </p:nvGrpSpPr>
        <p:grpSpPr>
          <a:xfrm>
            <a:off x="4224995" y="1864316"/>
            <a:ext cx="3742008" cy="3959710"/>
            <a:chOff x="3974894" y="1653300"/>
            <a:chExt cx="3742008" cy="395971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222E4D3-8686-46C2-B4FF-66D6C47DBCAA}"/>
                </a:ext>
              </a:extLst>
            </p:cNvPr>
            <p:cNvGrpSpPr/>
            <p:nvPr/>
          </p:nvGrpSpPr>
          <p:grpSpPr>
            <a:xfrm>
              <a:off x="3974894" y="1653300"/>
              <a:ext cx="3742008" cy="3959710"/>
              <a:chOff x="3948678" y="1618809"/>
              <a:chExt cx="4158473" cy="4254239"/>
            </a:xfrm>
            <a:solidFill>
              <a:srgbClr val="FF0126"/>
            </a:solidFill>
          </p:grpSpPr>
          <p:sp>
            <p:nvSpPr>
              <p:cNvPr id="6" name="任意多边形 6">
                <a:extLst>
                  <a:ext uri="{FF2B5EF4-FFF2-40B4-BE49-F238E27FC236}">
                    <a16:creationId xmlns:a16="http://schemas.microsoft.com/office/drawing/2014/main" id="{3B3498E9-A61A-473F-8180-E0F04789BFBE}"/>
                  </a:ext>
                </a:extLst>
              </p:cNvPr>
              <p:cNvSpPr/>
              <p:nvPr/>
            </p:nvSpPr>
            <p:spPr>
              <a:xfrm rot="5400000">
                <a:off x="5787781" y="1262760"/>
                <a:ext cx="1414503" cy="2126602"/>
              </a:xfrm>
              <a:custGeom>
                <a:avLst/>
                <a:gdLst>
                  <a:gd name="connsiteX0" fmla="*/ 1396132 w 1396132"/>
                  <a:gd name="connsiteY0" fmla="*/ 0 h 2083048"/>
                  <a:gd name="connsiteX1" fmla="*/ 147196 w 1396132"/>
                  <a:gd name="connsiteY1" fmla="*/ 1503184 h 2083048"/>
                  <a:gd name="connsiteX2" fmla="*/ 40144 w 1396132"/>
                  <a:gd name="connsiteY2" fmla="*/ 1503184 h 2083048"/>
                  <a:gd name="connsiteX3" fmla="*/ 0 w 1396132"/>
                  <a:gd name="connsiteY3" fmla="*/ 1587934 h 2083048"/>
                  <a:gd name="connsiteX4" fmla="*/ 495114 w 1396132"/>
                  <a:gd name="connsiteY4" fmla="*/ 2083048 h 2083048"/>
                  <a:gd name="connsiteX5" fmla="*/ 633389 w 1396132"/>
                  <a:gd name="connsiteY5" fmla="*/ 2083048 h 2083048"/>
                  <a:gd name="connsiteX6" fmla="*/ 1128503 w 1396132"/>
                  <a:gd name="connsiteY6" fmla="*/ 1605776 h 2083048"/>
                  <a:gd name="connsiteX7" fmla="*/ 1079438 w 1396132"/>
                  <a:gd name="connsiteY7" fmla="*/ 1516566 h 2083048"/>
                  <a:gd name="connsiteX8" fmla="*/ 981307 w 1396132"/>
                  <a:gd name="connsiteY8" fmla="*/ 1516566 h 2083048"/>
                  <a:gd name="connsiteX9" fmla="*/ 1396132 w 1396132"/>
                  <a:gd name="connsiteY9" fmla="*/ 0 h 2083048"/>
                  <a:gd name="connsiteX0-1" fmla="*/ 1396132 w 1396132"/>
                  <a:gd name="connsiteY0-2" fmla="*/ 0 h 2083048"/>
                  <a:gd name="connsiteX1-3" fmla="*/ 147196 w 1396132"/>
                  <a:gd name="connsiteY1-4" fmla="*/ 1503184 h 2083048"/>
                  <a:gd name="connsiteX2-5" fmla="*/ 40144 w 1396132"/>
                  <a:gd name="connsiteY2-6" fmla="*/ 1503184 h 2083048"/>
                  <a:gd name="connsiteX3-7" fmla="*/ 0 w 1396132"/>
                  <a:gd name="connsiteY3-8" fmla="*/ 1587934 h 2083048"/>
                  <a:gd name="connsiteX4-9" fmla="*/ 495114 w 1396132"/>
                  <a:gd name="connsiteY4-10" fmla="*/ 2083048 h 2083048"/>
                  <a:gd name="connsiteX5-11" fmla="*/ 633389 w 1396132"/>
                  <a:gd name="connsiteY5-12" fmla="*/ 2083048 h 2083048"/>
                  <a:gd name="connsiteX6-13" fmla="*/ 1128503 w 1396132"/>
                  <a:gd name="connsiteY6-14" fmla="*/ 1605776 h 2083048"/>
                  <a:gd name="connsiteX7-15" fmla="*/ 1079438 w 1396132"/>
                  <a:gd name="connsiteY7-16" fmla="*/ 1516566 h 2083048"/>
                  <a:gd name="connsiteX8-17" fmla="*/ 981307 w 1396132"/>
                  <a:gd name="connsiteY8-18" fmla="*/ 1516566 h 2083048"/>
                  <a:gd name="connsiteX9-19" fmla="*/ 1396132 w 1396132"/>
                  <a:gd name="connsiteY9-20" fmla="*/ 0 h 2083048"/>
                  <a:gd name="connsiteX0-21" fmla="*/ 1396132 w 1396132"/>
                  <a:gd name="connsiteY0-22" fmla="*/ 0 h 2083048"/>
                  <a:gd name="connsiteX1-23" fmla="*/ 147196 w 1396132"/>
                  <a:gd name="connsiteY1-24" fmla="*/ 1503184 h 2083048"/>
                  <a:gd name="connsiteX2-25" fmla="*/ 40144 w 1396132"/>
                  <a:gd name="connsiteY2-26" fmla="*/ 1503184 h 2083048"/>
                  <a:gd name="connsiteX3-27" fmla="*/ 0 w 1396132"/>
                  <a:gd name="connsiteY3-28" fmla="*/ 1587934 h 2083048"/>
                  <a:gd name="connsiteX4-29" fmla="*/ 495114 w 1396132"/>
                  <a:gd name="connsiteY4-30" fmla="*/ 2083048 h 2083048"/>
                  <a:gd name="connsiteX5-31" fmla="*/ 633389 w 1396132"/>
                  <a:gd name="connsiteY5-32" fmla="*/ 2083048 h 2083048"/>
                  <a:gd name="connsiteX6-33" fmla="*/ 1128503 w 1396132"/>
                  <a:gd name="connsiteY6-34" fmla="*/ 1605776 h 2083048"/>
                  <a:gd name="connsiteX7-35" fmla="*/ 1079438 w 1396132"/>
                  <a:gd name="connsiteY7-36" fmla="*/ 1516566 h 2083048"/>
                  <a:gd name="connsiteX8-37" fmla="*/ 981307 w 1396132"/>
                  <a:gd name="connsiteY8-38" fmla="*/ 1516566 h 2083048"/>
                  <a:gd name="connsiteX9-39" fmla="*/ 1396132 w 1396132"/>
                  <a:gd name="connsiteY9-40" fmla="*/ 0 h 2083048"/>
                  <a:gd name="connsiteX0-41" fmla="*/ 1396132 w 1396132"/>
                  <a:gd name="connsiteY0-42" fmla="*/ 0 h 2083048"/>
                  <a:gd name="connsiteX1-43" fmla="*/ 147196 w 1396132"/>
                  <a:gd name="connsiteY1-44" fmla="*/ 1503184 h 2083048"/>
                  <a:gd name="connsiteX2-45" fmla="*/ 40144 w 1396132"/>
                  <a:gd name="connsiteY2-46" fmla="*/ 1503184 h 2083048"/>
                  <a:gd name="connsiteX3-47" fmla="*/ 0 w 1396132"/>
                  <a:gd name="connsiteY3-48" fmla="*/ 1587934 h 2083048"/>
                  <a:gd name="connsiteX4-49" fmla="*/ 495114 w 1396132"/>
                  <a:gd name="connsiteY4-50" fmla="*/ 2083048 h 2083048"/>
                  <a:gd name="connsiteX5-51" fmla="*/ 633389 w 1396132"/>
                  <a:gd name="connsiteY5-52" fmla="*/ 2083048 h 2083048"/>
                  <a:gd name="connsiteX6-53" fmla="*/ 1128503 w 1396132"/>
                  <a:gd name="connsiteY6-54" fmla="*/ 1605776 h 2083048"/>
                  <a:gd name="connsiteX7-55" fmla="*/ 1079438 w 1396132"/>
                  <a:gd name="connsiteY7-56" fmla="*/ 1516566 h 2083048"/>
                  <a:gd name="connsiteX8-57" fmla="*/ 981307 w 1396132"/>
                  <a:gd name="connsiteY8-58" fmla="*/ 1516566 h 2083048"/>
                  <a:gd name="connsiteX9-59" fmla="*/ 1396132 w 1396132"/>
                  <a:gd name="connsiteY9-60" fmla="*/ 0 h 2083048"/>
                  <a:gd name="connsiteX0-61" fmla="*/ 1414503 w 1414503"/>
                  <a:gd name="connsiteY0-62" fmla="*/ 0 h 2083048"/>
                  <a:gd name="connsiteX1-63" fmla="*/ 165567 w 1414503"/>
                  <a:gd name="connsiteY1-64" fmla="*/ 1503184 h 2083048"/>
                  <a:gd name="connsiteX2-65" fmla="*/ 58515 w 1414503"/>
                  <a:gd name="connsiteY2-66" fmla="*/ 1503184 h 2083048"/>
                  <a:gd name="connsiteX3-67" fmla="*/ 18371 w 1414503"/>
                  <a:gd name="connsiteY3-68" fmla="*/ 1587934 h 2083048"/>
                  <a:gd name="connsiteX4-69" fmla="*/ 513485 w 1414503"/>
                  <a:gd name="connsiteY4-70" fmla="*/ 2083048 h 2083048"/>
                  <a:gd name="connsiteX5-71" fmla="*/ 651760 w 1414503"/>
                  <a:gd name="connsiteY5-72" fmla="*/ 2083048 h 2083048"/>
                  <a:gd name="connsiteX6-73" fmla="*/ 1146874 w 1414503"/>
                  <a:gd name="connsiteY6-74" fmla="*/ 1605776 h 2083048"/>
                  <a:gd name="connsiteX7-75" fmla="*/ 1097809 w 1414503"/>
                  <a:gd name="connsiteY7-76" fmla="*/ 1516566 h 2083048"/>
                  <a:gd name="connsiteX8-77" fmla="*/ 999678 w 1414503"/>
                  <a:gd name="connsiteY8-78" fmla="*/ 1516566 h 2083048"/>
                  <a:gd name="connsiteX9-79" fmla="*/ 1414503 w 1414503"/>
                  <a:gd name="connsiteY9-80" fmla="*/ 0 h 2083048"/>
                  <a:gd name="connsiteX0-81" fmla="*/ 1414503 w 1414503"/>
                  <a:gd name="connsiteY0-82" fmla="*/ 0 h 2083048"/>
                  <a:gd name="connsiteX1-83" fmla="*/ 165567 w 1414503"/>
                  <a:gd name="connsiteY1-84" fmla="*/ 1503184 h 2083048"/>
                  <a:gd name="connsiteX2-85" fmla="*/ 58515 w 1414503"/>
                  <a:gd name="connsiteY2-86" fmla="*/ 1503184 h 2083048"/>
                  <a:gd name="connsiteX3-87" fmla="*/ 18371 w 1414503"/>
                  <a:gd name="connsiteY3-88" fmla="*/ 1587934 h 2083048"/>
                  <a:gd name="connsiteX4-89" fmla="*/ 513485 w 1414503"/>
                  <a:gd name="connsiteY4-90" fmla="*/ 2083048 h 2083048"/>
                  <a:gd name="connsiteX5-91" fmla="*/ 651760 w 1414503"/>
                  <a:gd name="connsiteY5-92" fmla="*/ 2083048 h 2083048"/>
                  <a:gd name="connsiteX6-93" fmla="*/ 1146874 w 1414503"/>
                  <a:gd name="connsiteY6-94" fmla="*/ 1605776 h 2083048"/>
                  <a:gd name="connsiteX7-95" fmla="*/ 1097809 w 1414503"/>
                  <a:gd name="connsiteY7-96" fmla="*/ 1516566 h 2083048"/>
                  <a:gd name="connsiteX8-97" fmla="*/ 999678 w 1414503"/>
                  <a:gd name="connsiteY8-98" fmla="*/ 1516566 h 2083048"/>
                  <a:gd name="connsiteX9-99" fmla="*/ 1414503 w 1414503"/>
                  <a:gd name="connsiteY9-100" fmla="*/ 0 h 2083048"/>
                  <a:gd name="connsiteX0-101" fmla="*/ 1414503 w 1414503"/>
                  <a:gd name="connsiteY0-102" fmla="*/ 0 h 2083048"/>
                  <a:gd name="connsiteX1-103" fmla="*/ 165567 w 1414503"/>
                  <a:gd name="connsiteY1-104" fmla="*/ 1503184 h 2083048"/>
                  <a:gd name="connsiteX2-105" fmla="*/ 58515 w 1414503"/>
                  <a:gd name="connsiteY2-106" fmla="*/ 1503184 h 2083048"/>
                  <a:gd name="connsiteX3-107" fmla="*/ 18371 w 1414503"/>
                  <a:gd name="connsiteY3-108" fmla="*/ 1587934 h 2083048"/>
                  <a:gd name="connsiteX4-109" fmla="*/ 513485 w 1414503"/>
                  <a:gd name="connsiteY4-110" fmla="*/ 2083048 h 2083048"/>
                  <a:gd name="connsiteX5-111" fmla="*/ 651760 w 1414503"/>
                  <a:gd name="connsiteY5-112" fmla="*/ 2083048 h 2083048"/>
                  <a:gd name="connsiteX6-113" fmla="*/ 1146874 w 1414503"/>
                  <a:gd name="connsiteY6-114" fmla="*/ 1605776 h 2083048"/>
                  <a:gd name="connsiteX7-115" fmla="*/ 1097809 w 1414503"/>
                  <a:gd name="connsiteY7-116" fmla="*/ 1516566 h 2083048"/>
                  <a:gd name="connsiteX8-117" fmla="*/ 999678 w 1414503"/>
                  <a:gd name="connsiteY8-118" fmla="*/ 1516566 h 2083048"/>
                  <a:gd name="connsiteX9-119" fmla="*/ 1414503 w 1414503"/>
                  <a:gd name="connsiteY9-120" fmla="*/ 0 h 2083048"/>
                  <a:gd name="connsiteX0-121" fmla="*/ 1414503 w 1414503"/>
                  <a:gd name="connsiteY0-122" fmla="*/ 0 h 2110802"/>
                  <a:gd name="connsiteX1-123" fmla="*/ 165567 w 1414503"/>
                  <a:gd name="connsiteY1-124" fmla="*/ 1503184 h 2110802"/>
                  <a:gd name="connsiteX2-125" fmla="*/ 58515 w 1414503"/>
                  <a:gd name="connsiteY2-126" fmla="*/ 1503184 h 2110802"/>
                  <a:gd name="connsiteX3-127" fmla="*/ 18371 w 1414503"/>
                  <a:gd name="connsiteY3-128" fmla="*/ 1587934 h 2110802"/>
                  <a:gd name="connsiteX4-129" fmla="*/ 513485 w 1414503"/>
                  <a:gd name="connsiteY4-130" fmla="*/ 2083048 h 2110802"/>
                  <a:gd name="connsiteX5-131" fmla="*/ 651760 w 1414503"/>
                  <a:gd name="connsiteY5-132" fmla="*/ 2083048 h 2110802"/>
                  <a:gd name="connsiteX6-133" fmla="*/ 1146874 w 1414503"/>
                  <a:gd name="connsiteY6-134" fmla="*/ 1605776 h 2110802"/>
                  <a:gd name="connsiteX7-135" fmla="*/ 1097809 w 1414503"/>
                  <a:gd name="connsiteY7-136" fmla="*/ 1516566 h 2110802"/>
                  <a:gd name="connsiteX8-137" fmla="*/ 999678 w 1414503"/>
                  <a:gd name="connsiteY8-138" fmla="*/ 1516566 h 2110802"/>
                  <a:gd name="connsiteX9-139" fmla="*/ 1414503 w 1414503"/>
                  <a:gd name="connsiteY9-140" fmla="*/ 0 h 2110802"/>
                  <a:gd name="connsiteX0-141" fmla="*/ 1414503 w 1414503"/>
                  <a:gd name="connsiteY0-142" fmla="*/ 0 h 2126602"/>
                  <a:gd name="connsiteX1-143" fmla="*/ 165567 w 1414503"/>
                  <a:gd name="connsiteY1-144" fmla="*/ 1503184 h 2126602"/>
                  <a:gd name="connsiteX2-145" fmla="*/ 58515 w 1414503"/>
                  <a:gd name="connsiteY2-146" fmla="*/ 1503184 h 2126602"/>
                  <a:gd name="connsiteX3-147" fmla="*/ 18371 w 1414503"/>
                  <a:gd name="connsiteY3-148" fmla="*/ 1587934 h 2126602"/>
                  <a:gd name="connsiteX4-149" fmla="*/ 513485 w 1414503"/>
                  <a:gd name="connsiteY4-150" fmla="*/ 2083048 h 2126602"/>
                  <a:gd name="connsiteX5-151" fmla="*/ 651760 w 1414503"/>
                  <a:gd name="connsiteY5-152" fmla="*/ 2083048 h 2126602"/>
                  <a:gd name="connsiteX6-153" fmla="*/ 1146874 w 1414503"/>
                  <a:gd name="connsiteY6-154" fmla="*/ 1605776 h 2126602"/>
                  <a:gd name="connsiteX7-155" fmla="*/ 1097809 w 1414503"/>
                  <a:gd name="connsiteY7-156" fmla="*/ 1516566 h 2126602"/>
                  <a:gd name="connsiteX8-157" fmla="*/ 999678 w 1414503"/>
                  <a:gd name="connsiteY8-158" fmla="*/ 1516566 h 2126602"/>
                  <a:gd name="connsiteX9-159" fmla="*/ 1414503 w 1414503"/>
                  <a:gd name="connsiteY9-160" fmla="*/ 0 h 2126602"/>
                  <a:gd name="connsiteX0-161" fmla="*/ 1414503 w 1414503"/>
                  <a:gd name="connsiteY0-162" fmla="*/ 0 h 2126602"/>
                  <a:gd name="connsiteX1-163" fmla="*/ 165567 w 1414503"/>
                  <a:gd name="connsiteY1-164" fmla="*/ 1503184 h 2126602"/>
                  <a:gd name="connsiteX2-165" fmla="*/ 58515 w 1414503"/>
                  <a:gd name="connsiteY2-166" fmla="*/ 1503184 h 2126602"/>
                  <a:gd name="connsiteX3-167" fmla="*/ 18371 w 1414503"/>
                  <a:gd name="connsiteY3-168" fmla="*/ 1587934 h 2126602"/>
                  <a:gd name="connsiteX4-169" fmla="*/ 513485 w 1414503"/>
                  <a:gd name="connsiteY4-170" fmla="*/ 2083048 h 2126602"/>
                  <a:gd name="connsiteX5-171" fmla="*/ 651760 w 1414503"/>
                  <a:gd name="connsiteY5-172" fmla="*/ 2083048 h 2126602"/>
                  <a:gd name="connsiteX6-173" fmla="*/ 1146874 w 1414503"/>
                  <a:gd name="connsiteY6-174" fmla="*/ 1605776 h 2126602"/>
                  <a:gd name="connsiteX7-175" fmla="*/ 1097809 w 1414503"/>
                  <a:gd name="connsiteY7-176" fmla="*/ 1516566 h 2126602"/>
                  <a:gd name="connsiteX8-177" fmla="*/ 999678 w 1414503"/>
                  <a:gd name="connsiteY8-178" fmla="*/ 1516566 h 2126602"/>
                  <a:gd name="connsiteX9-179" fmla="*/ 1414503 w 1414503"/>
                  <a:gd name="connsiteY9-180" fmla="*/ 0 h 2126602"/>
                  <a:gd name="connsiteX0-181" fmla="*/ 1414503 w 1414503"/>
                  <a:gd name="connsiteY0-182" fmla="*/ 0 h 2126602"/>
                  <a:gd name="connsiteX1-183" fmla="*/ 165567 w 1414503"/>
                  <a:gd name="connsiteY1-184" fmla="*/ 1503184 h 2126602"/>
                  <a:gd name="connsiteX2-185" fmla="*/ 58515 w 1414503"/>
                  <a:gd name="connsiteY2-186" fmla="*/ 1503184 h 2126602"/>
                  <a:gd name="connsiteX3-187" fmla="*/ 18371 w 1414503"/>
                  <a:gd name="connsiteY3-188" fmla="*/ 1587934 h 2126602"/>
                  <a:gd name="connsiteX4-189" fmla="*/ 513485 w 1414503"/>
                  <a:gd name="connsiteY4-190" fmla="*/ 2083048 h 2126602"/>
                  <a:gd name="connsiteX5-191" fmla="*/ 651760 w 1414503"/>
                  <a:gd name="connsiteY5-192" fmla="*/ 2083048 h 2126602"/>
                  <a:gd name="connsiteX6-193" fmla="*/ 1146874 w 1414503"/>
                  <a:gd name="connsiteY6-194" fmla="*/ 1605776 h 2126602"/>
                  <a:gd name="connsiteX7-195" fmla="*/ 1097809 w 1414503"/>
                  <a:gd name="connsiteY7-196" fmla="*/ 1516566 h 2126602"/>
                  <a:gd name="connsiteX8-197" fmla="*/ 999678 w 1414503"/>
                  <a:gd name="connsiteY8-198" fmla="*/ 1516566 h 2126602"/>
                  <a:gd name="connsiteX9-199" fmla="*/ 1414503 w 1414503"/>
                  <a:gd name="connsiteY9-200" fmla="*/ 0 h 21266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414503" h="2126602">
                    <a:moveTo>
                      <a:pt x="1414503" y="0"/>
                    </a:moveTo>
                    <a:cubicBezTo>
                      <a:pt x="779627" y="59473"/>
                      <a:pt x="144751" y="725573"/>
                      <a:pt x="165567" y="1503184"/>
                    </a:cubicBezTo>
                    <a:lnTo>
                      <a:pt x="58515" y="1503184"/>
                    </a:lnTo>
                    <a:cubicBezTo>
                      <a:pt x="529" y="1509132"/>
                      <a:pt x="-17314" y="1550763"/>
                      <a:pt x="18371" y="1587934"/>
                    </a:cubicBezTo>
                    <a:lnTo>
                      <a:pt x="513485" y="2083048"/>
                    </a:lnTo>
                    <a:cubicBezTo>
                      <a:pt x="577419" y="2136574"/>
                      <a:pt x="592286" y="2145495"/>
                      <a:pt x="651760" y="2083048"/>
                    </a:cubicBezTo>
                    <a:lnTo>
                      <a:pt x="1146874" y="1605776"/>
                    </a:lnTo>
                    <a:cubicBezTo>
                      <a:pt x="1184045" y="1558197"/>
                      <a:pt x="1176611" y="1515079"/>
                      <a:pt x="1097809" y="1516566"/>
                    </a:cubicBezTo>
                    <a:lnTo>
                      <a:pt x="999678" y="1516566"/>
                    </a:lnTo>
                    <a:cubicBezTo>
                      <a:pt x="906007" y="716652"/>
                      <a:pt x="932771" y="273576"/>
                      <a:pt x="14145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" name="任意多边形 3">
                <a:extLst>
                  <a:ext uri="{FF2B5EF4-FFF2-40B4-BE49-F238E27FC236}">
                    <a16:creationId xmlns:a16="http://schemas.microsoft.com/office/drawing/2014/main" id="{06C7BBA6-0383-424E-84F0-3A4625A50C68}"/>
                  </a:ext>
                </a:extLst>
              </p:cNvPr>
              <p:cNvSpPr/>
              <p:nvPr/>
            </p:nvSpPr>
            <p:spPr>
              <a:xfrm>
                <a:off x="3948678" y="2254597"/>
                <a:ext cx="1414503" cy="2126602"/>
              </a:xfrm>
              <a:custGeom>
                <a:avLst/>
                <a:gdLst>
                  <a:gd name="connsiteX0" fmla="*/ 1396132 w 1396132"/>
                  <a:gd name="connsiteY0" fmla="*/ 0 h 2083048"/>
                  <a:gd name="connsiteX1" fmla="*/ 147196 w 1396132"/>
                  <a:gd name="connsiteY1" fmla="*/ 1503184 h 2083048"/>
                  <a:gd name="connsiteX2" fmla="*/ 40144 w 1396132"/>
                  <a:gd name="connsiteY2" fmla="*/ 1503184 h 2083048"/>
                  <a:gd name="connsiteX3" fmla="*/ 0 w 1396132"/>
                  <a:gd name="connsiteY3" fmla="*/ 1587934 h 2083048"/>
                  <a:gd name="connsiteX4" fmla="*/ 495114 w 1396132"/>
                  <a:gd name="connsiteY4" fmla="*/ 2083048 h 2083048"/>
                  <a:gd name="connsiteX5" fmla="*/ 633389 w 1396132"/>
                  <a:gd name="connsiteY5" fmla="*/ 2083048 h 2083048"/>
                  <a:gd name="connsiteX6" fmla="*/ 1128503 w 1396132"/>
                  <a:gd name="connsiteY6" fmla="*/ 1605776 h 2083048"/>
                  <a:gd name="connsiteX7" fmla="*/ 1079438 w 1396132"/>
                  <a:gd name="connsiteY7" fmla="*/ 1516566 h 2083048"/>
                  <a:gd name="connsiteX8" fmla="*/ 981307 w 1396132"/>
                  <a:gd name="connsiteY8" fmla="*/ 1516566 h 2083048"/>
                  <a:gd name="connsiteX9" fmla="*/ 1396132 w 1396132"/>
                  <a:gd name="connsiteY9" fmla="*/ 0 h 2083048"/>
                  <a:gd name="connsiteX0-1" fmla="*/ 1396132 w 1396132"/>
                  <a:gd name="connsiteY0-2" fmla="*/ 0 h 2083048"/>
                  <a:gd name="connsiteX1-3" fmla="*/ 147196 w 1396132"/>
                  <a:gd name="connsiteY1-4" fmla="*/ 1503184 h 2083048"/>
                  <a:gd name="connsiteX2-5" fmla="*/ 40144 w 1396132"/>
                  <a:gd name="connsiteY2-6" fmla="*/ 1503184 h 2083048"/>
                  <a:gd name="connsiteX3-7" fmla="*/ 0 w 1396132"/>
                  <a:gd name="connsiteY3-8" fmla="*/ 1587934 h 2083048"/>
                  <a:gd name="connsiteX4-9" fmla="*/ 495114 w 1396132"/>
                  <a:gd name="connsiteY4-10" fmla="*/ 2083048 h 2083048"/>
                  <a:gd name="connsiteX5-11" fmla="*/ 633389 w 1396132"/>
                  <a:gd name="connsiteY5-12" fmla="*/ 2083048 h 2083048"/>
                  <a:gd name="connsiteX6-13" fmla="*/ 1128503 w 1396132"/>
                  <a:gd name="connsiteY6-14" fmla="*/ 1605776 h 2083048"/>
                  <a:gd name="connsiteX7-15" fmla="*/ 1079438 w 1396132"/>
                  <a:gd name="connsiteY7-16" fmla="*/ 1516566 h 2083048"/>
                  <a:gd name="connsiteX8-17" fmla="*/ 981307 w 1396132"/>
                  <a:gd name="connsiteY8-18" fmla="*/ 1516566 h 2083048"/>
                  <a:gd name="connsiteX9-19" fmla="*/ 1396132 w 1396132"/>
                  <a:gd name="connsiteY9-20" fmla="*/ 0 h 2083048"/>
                  <a:gd name="connsiteX0-21" fmla="*/ 1396132 w 1396132"/>
                  <a:gd name="connsiteY0-22" fmla="*/ 0 h 2083048"/>
                  <a:gd name="connsiteX1-23" fmla="*/ 147196 w 1396132"/>
                  <a:gd name="connsiteY1-24" fmla="*/ 1503184 h 2083048"/>
                  <a:gd name="connsiteX2-25" fmla="*/ 40144 w 1396132"/>
                  <a:gd name="connsiteY2-26" fmla="*/ 1503184 h 2083048"/>
                  <a:gd name="connsiteX3-27" fmla="*/ 0 w 1396132"/>
                  <a:gd name="connsiteY3-28" fmla="*/ 1587934 h 2083048"/>
                  <a:gd name="connsiteX4-29" fmla="*/ 495114 w 1396132"/>
                  <a:gd name="connsiteY4-30" fmla="*/ 2083048 h 2083048"/>
                  <a:gd name="connsiteX5-31" fmla="*/ 633389 w 1396132"/>
                  <a:gd name="connsiteY5-32" fmla="*/ 2083048 h 2083048"/>
                  <a:gd name="connsiteX6-33" fmla="*/ 1128503 w 1396132"/>
                  <a:gd name="connsiteY6-34" fmla="*/ 1605776 h 2083048"/>
                  <a:gd name="connsiteX7-35" fmla="*/ 1079438 w 1396132"/>
                  <a:gd name="connsiteY7-36" fmla="*/ 1516566 h 2083048"/>
                  <a:gd name="connsiteX8-37" fmla="*/ 981307 w 1396132"/>
                  <a:gd name="connsiteY8-38" fmla="*/ 1516566 h 2083048"/>
                  <a:gd name="connsiteX9-39" fmla="*/ 1396132 w 1396132"/>
                  <a:gd name="connsiteY9-40" fmla="*/ 0 h 2083048"/>
                  <a:gd name="connsiteX0-41" fmla="*/ 1396132 w 1396132"/>
                  <a:gd name="connsiteY0-42" fmla="*/ 0 h 2083048"/>
                  <a:gd name="connsiteX1-43" fmla="*/ 147196 w 1396132"/>
                  <a:gd name="connsiteY1-44" fmla="*/ 1503184 h 2083048"/>
                  <a:gd name="connsiteX2-45" fmla="*/ 40144 w 1396132"/>
                  <a:gd name="connsiteY2-46" fmla="*/ 1503184 h 2083048"/>
                  <a:gd name="connsiteX3-47" fmla="*/ 0 w 1396132"/>
                  <a:gd name="connsiteY3-48" fmla="*/ 1587934 h 2083048"/>
                  <a:gd name="connsiteX4-49" fmla="*/ 495114 w 1396132"/>
                  <a:gd name="connsiteY4-50" fmla="*/ 2083048 h 2083048"/>
                  <a:gd name="connsiteX5-51" fmla="*/ 633389 w 1396132"/>
                  <a:gd name="connsiteY5-52" fmla="*/ 2083048 h 2083048"/>
                  <a:gd name="connsiteX6-53" fmla="*/ 1128503 w 1396132"/>
                  <a:gd name="connsiteY6-54" fmla="*/ 1605776 h 2083048"/>
                  <a:gd name="connsiteX7-55" fmla="*/ 1079438 w 1396132"/>
                  <a:gd name="connsiteY7-56" fmla="*/ 1516566 h 2083048"/>
                  <a:gd name="connsiteX8-57" fmla="*/ 981307 w 1396132"/>
                  <a:gd name="connsiteY8-58" fmla="*/ 1516566 h 2083048"/>
                  <a:gd name="connsiteX9-59" fmla="*/ 1396132 w 1396132"/>
                  <a:gd name="connsiteY9-60" fmla="*/ 0 h 2083048"/>
                  <a:gd name="connsiteX0-61" fmla="*/ 1414503 w 1414503"/>
                  <a:gd name="connsiteY0-62" fmla="*/ 0 h 2083048"/>
                  <a:gd name="connsiteX1-63" fmla="*/ 165567 w 1414503"/>
                  <a:gd name="connsiteY1-64" fmla="*/ 1503184 h 2083048"/>
                  <a:gd name="connsiteX2-65" fmla="*/ 58515 w 1414503"/>
                  <a:gd name="connsiteY2-66" fmla="*/ 1503184 h 2083048"/>
                  <a:gd name="connsiteX3-67" fmla="*/ 18371 w 1414503"/>
                  <a:gd name="connsiteY3-68" fmla="*/ 1587934 h 2083048"/>
                  <a:gd name="connsiteX4-69" fmla="*/ 513485 w 1414503"/>
                  <a:gd name="connsiteY4-70" fmla="*/ 2083048 h 2083048"/>
                  <a:gd name="connsiteX5-71" fmla="*/ 651760 w 1414503"/>
                  <a:gd name="connsiteY5-72" fmla="*/ 2083048 h 2083048"/>
                  <a:gd name="connsiteX6-73" fmla="*/ 1146874 w 1414503"/>
                  <a:gd name="connsiteY6-74" fmla="*/ 1605776 h 2083048"/>
                  <a:gd name="connsiteX7-75" fmla="*/ 1097809 w 1414503"/>
                  <a:gd name="connsiteY7-76" fmla="*/ 1516566 h 2083048"/>
                  <a:gd name="connsiteX8-77" fmla="*/ 999678 w 1414503"/>
                  <a:gd name="connsiteY8-78" fmla="*/ 1516566 h 2083048"/>
                  <a:gd name="connsiteX9-79" fmla="*/ 1414503 w 1414503"/>
                  <a:gd name="connsiteY9-80" fmla="*/ 0 h 2083048"/>
                  <a:gd name="connsiteX0-81" fmla="*/ 1414503 w 1414503"/>
                  <a:gd name="connsiteY0-82" fmla="*/ 0 h 2083048"/>
                  <a:gd name="connsiteX1-83" fmla="*/ 165567 w 1414503"/>
                  <a:gd name="connsiteY1-84" fmla="*/ 1503184 h 2083048"/>
                  <a:gd name="connsiteX2-85" fmla="*/ 58515 w 1414503"/>
                  <a:gd name="connsiteY2-86" fmla="*/ 1503184 h 2083048"/>
                  <a:gd name="connsiteX3-87" fmla="*/ 18371 w 1414503"/>
                  <a:gd name="connsiteY3-88" fmla="*/ 1587934 h 2083048"/>
                  <a:gd name="connsiteX4-89" fmla="*/ 513485 w 1414503"/>
                  <a:gd name="connsiteY4-90" fmla="*/ 2083048 h 2083048"/>
                  <a:gd name="connsiteX5-91" fmla="*/ 651760 w 1414503"/>
                  <a:gd name="connsiteY5-92" fmla="*/ 2083048 h 2083048"/>
                  <a:gd name="connsiteX6-93" fmla="*/ 1146874 w 1414503"/>
                  <a:gd name="connsiteY6-94" fmla="*/ 1605776 h 2083048"/>
                  <a:gd name="connsiteX7-95" fmla="*/ 1097809 w 1414503"/>
                  <a:gd name="connsiteY7-96" fmla="*/ 1516566 h 2083048"/>
                  <a:gd name="connsiteX8-97" fmla="*/ 999678 w 1414503"/>
                  <a:gd name="connsiteY8-98" fmla="*/ 1516566 h 2083048"/>
                  <a:gd name="connsiteX9-99" fmla="*/ 1414503 w 1414503"/>
                  <a:gd name="connsiteY9-100" fmla="*/ 0 h 2083048"/>
                  <a:gd name="connsiteX0-101" fmla="*/ 1414503 w 1414503"/>
                  <a:gd name="connsiteY0-102" fmla="*/ 0 h 2083048"/>
                  <a:gd name="connsiteX1-103" fmla="*/ 165567 w 1414503"/>
                  <a:gd name="connsiteY1-104" fmla="*/ 1503184 h 2083048"/>
                  <a:gd name="connsiteX2-105" fmla="*/ 58515 w 1414503"/>
                  <a:gd name="connsiteY2-106" fmla="*/ 1503184 h 2083048"/>
                  <a:gd name="connsiteX3-107" fmla="*/ 18371 w 1414503"/>
                  <a:gd name="connsiteY3-108" fmla="*/ 1587934 h 2083048"/>
                  <a:gd name="connsiteX4-109" fmla="*/ 513485 w 1414503"/>
                  <a:gd name="connsiteY4-110" fmla="*/ 2083048 h 2083048"/>
                  <a:gd name="connsiteX5-111" fmla="*/ 651760 w 1414503"/>
                  <a:gd name="connsiteY5-112" fmla="*/ 2083048 h 2083048"/>
                  <a:gd name="connsiteX6-113" fmla="*/ 1146874 w 1414503"/>
                  <a:gd name="connsiteY6-114" fmla="*/ 1605776 h 2083048"/>
                  <a:gd name="connsiteX7-115" fmla="*/ 1097809 w 1414503"/>
                  <a:gd name="connsiteY7-116" fmla="*/ 1516566 h 2083048"/>
                  <a:gd name="connsiteX8-117" fmla="*/ 999678 w 1414503"/>
                  <a:gd name="connsiteY8-118" fmla="*/ 1516566 h 2083048"/>
                  <a:gd name="connsiteX9-119" fmla="*/ 1414503 w 1414503"/>
                  <a:gd name="connsiteY9-120" fmla="*/ 0 h 2083048"/>
                  <a:gd name="connsiteX0-121" fmla="*/ 1414503 w 1414503"/>
                  <a:gd name="connsiteY0-122" fmla="*/ 0 h 2110802"/>
                  <a:gd name="connsiteX1-123" fmla="*/ 165567 w 1414503"/>
                  <a:gd name="connsiteY1-124" fmla="*/ 1503184 h 2110802"/>
                  <a:gd name="connsiteX2-125" fmla="*/ 58515 w 1414503"/>
                  <a:gd name="connsiteY2-126" fmla="*/ 1503184 h 2110802"/>
                  <a:gd name="connsiteX3-127" fmla="*/ 18371 w 1414503"/>
                  <a:gd name="connsiteY3-128" fmla="*/ 1587934 h 2110802"/>
                  <a:gd name="connsiteX4-129" fmla="*/ 513485 w 1414503"/>
                  <a:gd name="connsiteY4-130" fmla="*/ 2083048 h 2110802"/>
                  <a:gd name="connsiteX5-131" fmla="*/ 651760 w 1414503"/>
                  <a:gd name="connsiteY5-132" fmla="*/ 2083048 h 2110802"/>
                  <a:gd name="connsiteX6-133" fmla="*/ 1146874 w 1414503"/>
                  <a:gd name="connsiteY6-134" fmla="*/ 1605776 h 2110802"/>
                  <a:gd name="connsiteX7-135" fmla="*/ 1097809 w 1414503"/>
                  <a:gd name="connsiteY7-136" fmla="*/ 1516566 h 2110802"/>
                  <a:gd name="connsiteX8-137" fmla="*/ 999678 w 1414503"/>
                  <a:gd name="connsiteY8-138" fmla="*/ 1516566 h 2110802"/>
                  <a:gd name="connsiteX9-139" fmla="*/ 1414503 w 1414503"/>
                  <a:gd name="connsiteY9-140" fmla="*/ 0 h 2110802"/>
                  <a:gd name="connsiteX0-141" fmla="*/ 1414503 w 1414503"/>
                  <a:gd name="connsiteY0-142" fmla="*/ 0 h 2126602"/>
                  <a:gd name="connsiteX1-143" fmla="*/ 165567 w 1414503"/>
                  <a:gd name="connsiteY1-144" fmla="*/ 1503184 h 2126602"/>
                  <a:gd name="connsiteX2-145" fmla="*/ 58515 w 1414503"/>
                  <a:gd name="connsiteY2-146" fmla="*/ 1503184 h 2126602"/>
                  <a:gd name="connsiteX3-147" fmla="*/ 18371 w 1414503"/>
                  <a:gd name="connsiteY3-148" fmla="*/ 1587934 h 2126602"/>
                  <a:gd name="connsiteX4-149" fmla="*/ 513485 w 1414503"/>
                  <a:gd name="connsiteY4-150" fmla="*/ 2083048 h 2126602"/>
                  <a:gd name="connsiteX5-151" fmla="*/ 651760 w 1414503"/>
                  <a:gd name="connsiteY5-152" fmla="*/ 2083048 h 2126602"/>
                  <a:gd name="connsiteX6-153" fmla="*/ 1146874 w 1414503"/>
                  <a:gd name="connsiteY6-154" fmla="*/ 1605776 h 2126602"/>
                  <a:gd name="connsiteX7-155" fmla="*/ 1097809 w 1414503"/>
                  <a:gd name="connsiteY7-156" fmla="*/ 1516566 h 2126602"/>
                  <a:gd name="connsiteX8-157" fmla="*/ 999678 w 1414503"/>
                  <a:gd name="connsiteY8-158" fmla="*/ 1516566 h 2126602"/>
                  <a:gd name="connsiteX9-159" fmla="*/ 1414503 w 1414503"/>
                  <a:gd name="connsiteY9-160" fmla="*/ 0 h 2126602"/>
                  <a:gd name="connsiteX0-161" fmla="*/ 1414503 w 1414503"/>
                  <a:gd name="connsiteY0-162" fmla="*/ 0 h 2126602"/>
                  <a:gd name="connsiteX1-163" fmla="*/ 165567 w 1414503"/>
                  <a:gd name="connsiteY1-164" fmla="*/ 1503184 h 2126602"/>
                  <a:gd name="connsiteX2-165" fmla="*/ 58515 w 1414503"/>
                  <a:gd name="connsiteY2-166" fmla="*/ 1503184 h 2126602"/>
                  <a:gd name="connsiteX3-167" fmla="*/ 18371 w 1414503"/>
                  <a:gd name="connsiteY3-168" fmla="*/ 1587934 h 2126602"/>
                  <a:gd name="connsiteX4-169" fmla="*/ 513485 w 1414503"/>
                  <a:gd name="connsiteY4-170" fmla="*/ 2083048 h 2126602"/>
                  <a:gd name="connsiteX5-171" fmla="*/ 651760 w 1414503"/>
                  <a:gd name="connsiteY5-172" fmla="*/ 2083048 h 2126602"/>
                  <a:gd name="connsiteX6-173" fmla="*/ 1146874 w 1414503"/>
                  <a:gd name="connsiteY6-174" fmla="*/ 1605776 h 2126602"/>
                  <a:gd name="connsiteX7-175" fmla="*/ 1097809 w 1414503"/>
                  <a:gd name="connsiteY7-176" fmla="*/ 1516566 h 2126602"/>
                  <a:gd name="connsiteX8-177" fmla="*/ 999678 w 1414503"/>
                  <a:gd name="connsiteY8-178" fmla="*/ 1516566 h 2126602"/>
                  <a:gd name="connsiteX9-179" fmla="*/ 1414503 w 1414503"/>
                  <a:gd name="connsiteY9-180" fmla="*/ 0 h 2126602"/>
                  <a:gd name="connsiteX0-181" fmla="*/ 1414503 w 1414503"/>
                  <a:gd name="connsiteY0-182" fmla="*/ 0 h 2126602"/>
                  <a:gd name="connsiteX1-183" fmla="*/ 165567 w 1414503"/>
                  <a:gd name="connsiteY1-184" fmla="*/ 1503184 h 2126602"/>
                  <a:gd name="connsiteX2-185" fmla="*/ 58515 w 1414503"/>
                  <a:gd name="connsiteY2-186" fmla="*/ 1503184 h 2126602"/>
                  <a:gd name="connsiteX3-187" fmla="*/ 18371 w 1414503"/>
                  <a:gd name="connsiteY3-188" fmla="*/ 1587934 h 2126602"/>
                  <a:gd name="connsiteX4-189" fmla="*/ 513485 w 1414503"/>
                  <a:gd name="connsiteY4-190" fmla="*/ 2083048 h 2126602"/>
                  <a:gd name="connsiteX5-191" fmla="*/ 651760 w 1414503"/>
                  <a:gd name="connsiteY5-192" fmla="*/ 2083048 h 2126602"/>
                  <a:gd name="connsiteX6-193" fmla="*/ 1146874 w 1414503"/>
                  <a:gd name="connsiteY6-194" fmla="*/ 1605776 h 2126602"/>
                  <a:gd name="connsiteX7-195" fmla="*/ 1097809 w 1414503"/>
                  <a:gd name="connsiteY7-196" fmla="*/ 1516566 h 2126602"/>
                  <a:gd name="connsiteX8-197" fmla="*/ 999678 w 1414503"/>
                  <a:gd name="connsiteY8-198" fmla="*/ 1516566 h 2126602"/>
                  <a:gd name="connsiteX9-199" fmla="*/ 1414503 w 1414503"/>
                  <a:gd name="connsiteY9-200" fmla="*/ 0 h 21266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414503" h="2126602">
                    <a:moveTo>
                      <a:pt x="1414503" y="0"/>
                    </a:moveTo>
                    <a:cubicBezTo>
                      <a:pt x="779627" y="59473"/>
                      <a:pt x="144751" y="725573"/>
                      <a:pt x="165567" y="1503184"/>
                    </a:cubicBezTo>
                    <a:lnTo>
                      <a:pt x="58515" y="1503184"/>
                    </a:lnTo>
                    <a:cubicBezTo>
                      <a:pt x="529" y="1509132"/>
                      <a:pt x="-17314" y="1550763"/>
                      <a:pt x="18371" y="1587934"/>
                    </a:cubicBezTo>
                    <a:lnTo>
                      <a:pt x="513485" y="2083048"/>
                    </a:lnTo>
                    <a:cubicBezTo>
                      <a:pt x="577419" y="2136574"/>
                      <a:pt x="592286" y="2145495"/>
                      <a:pt x="651760" y="2083048"/>
                    </a:cubicBezTo>
                    <a:lnTo>
                      <a:pt x="1146874" y="1605776"/>
                    </a:lnTo>
                    <a:cubicBezTo>
                      <a:pt x="1184045" y="1558197"/>
                      <a:pt x="1176611" y="1515079"/>
                      <a:pt x="1097809" y="1516566"/>
                    </a:cubicBezTo>
                    <a:lnTo>
                      <a:pt x="999678" y="1516566"/>
                    </a:lnTo>
                    <a:cubicBezTo>
                      <a:pt x="906007" y="716652"/>
                      <a:pt x="932771" y="273576"/>
                      <a:pt x="14145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8" name="任意多边形 12">
                <a:extLst>
                  <a:ext uri="{FF2B5EF4-FFF2-40B4-BE49-F238E27FC236}">
                    <a16:creationId xmlns:a16="http://schemas.microsoft.com/office/drawing/2014/main" id="{489A0BE5-E212-4C3B-9CB8-1EF0FF4BC109}"/>
                  </a:ext>
                </a:extLst>
              </p:cNvPr>
              <p:cNvSpPr/>
              <p:nvPr/>
            </p:nvSpPr>
            <p:spPr>
              <a:xfrm rot="16200000">
                <a:off x="4885424" y="4102496"/>
                <a:ext cx="1414503" cy="2126602"/>
              </a:xfrm>
              <a:custGeom>
                <a:avLst/>
                <a:gdLst>
                  <a:gd name="connsiteX0" fmla="*/ 1396132 w 1396132"/>
                  <a:gd name="connsiteY0" fmla="*/ 0 h 2083048"/>
                  <a:gd name="connsiteX1" fmla="*/ 147196 w 1396132"/>
                  <a:gd name="connsiteY1" fmla="*/ 1503184 h 2083048"/>
                  <a:gd name="connsiteX2" fmla="*/ 40144 w 1396132"/>
                  <a:gd name="connsiteY2" fmla="*/ 1503184 h 2083048"/>
                  <a:gd name="connsiteX3" fmla="*/ 0 w 1396132"/>
                  <a:gd name="connsiteY3" fmla="*/ 1587934 h 2083048"/>
                  <a:gd name="connsiteX4" fmla="*/ 495114 w 1396132"/>
                  <a:gd name="connsiteY4" fmla="*/ 2083048 h 2083048"/>
                  <a:gd name="connsiteX5" fmla="*/ 633389 w 1396132"/>
                  <a:gd name="connsiteY5" fmla="*/ 2083048 h 2083048"/>
                  <a:gd name="connsiteX6" fmla="*/ 1128503 w 1396132"/>
                  <a:gd name="connsiteY6" fmla="*/ 1605776 h 2083048"/>
                  <a:gd name="connsiteX7" fmla="*/ 1079438 w 1396132"/>
                  <a:gd name="connsiteY7" fmla="*/ 1516566 h 2083048"/>
                  <a:gd name="connsiteX8" fmla="*/ 981307 w 1396132"/>
                  <a:gd name="connsiteY8" fmla="*/ 1516566 h 2083048"/>
                  <a:gd name="connsiteX9" fmla="*/ 1396132 w 1396132"/>
                  <a:gd name="connsiteY9" fmla="*/ 0 h 2083048"/>
                  <a:gd name="connsiteX0-1" fmla="*/ 1396132 w 1396132"/>
                  <a:gd name="connsiteY0-2" fmla="*/ 0 h 2083048"/>
                  <a:gd name="connsiteX1-3" fmla="*/ 147196 w 1396132"/>
                  <a:gd name="connsiteY1-4" fmla="*/ 1503184 h 2083048"/>
                  <a:gd name="connsiteX2-5" fmla="*/ 40144 w 1396132"/>
                  <a:gd name="connsiteY2-6" fmla="*/ 1503184 h 2083048"/>
                  <a:gd name="connsiteX3-7" fmla="*/ 0 w 1396132"/>
                  <a:gd name="connsiteY3-8" fmla="*/ 1587934 h 2083048"/>
                  <a:gd name="connsiteX4-9" fmla="*/ 495114 w 1396132"/>
                  <a:gd name="connsiteY4-10" fmla="*/ 2083048 h 2083048"/>
                  <a:gd name="connsiteX5-11" fmla="*/ 633389 w 1396132"/>
                  <a:gd name="connsiteY5-12" fmla="*/ 2083048 h 2083048"/>
                  <a:gd name="connsiteX6-13" fmla="*/ 1128503 w 1396132"/>
                  <a:gd name="connsiteY6-14" fmla="*/ 1605776 h 2083048"/>
                  <a:gd name="connsiteX7-15" fmla="*/ 1079438 w 1396132"/>
                  <a:gd name="connsiteY7-16" fmla="*/ 1516566 h 2083048"/>
                  <a:gd name="connsiteX8-17" fmla="*/ 981307 w 1396132"/>
                  <a:gd name="connsiteY8-18" fmla="*/ 1516566 h 2083048"/>
                  <a:gd name="connsiteX9-19" fmla="*/ 1396132 w 1396132"/>
                  <a:gd name="connsiteY9-20" fmla="*/ 0 h 2083048"/>
                  <a:gd name="connsiteX0-21" fmla="*/ 1396132 w 1396132"/>
                  <a:gd name="connsiteY0-22" fmla="*/ 0 h 2083048"/>
                  <a:gd name="connsiteX1-23" fmla="*/ 147196 w 1396132"/>
                  <a:gd name="connsiteY1-24" fmla="*/ 1503184 h 2083048"/>
                  <a:gd name="connsiteX2-25" fmla="*/ 40144 w 1396132"/>
                  <a:gd name="connsiteY2-26" fmla="*/ 1503184 h 2083048"/>
                  <a:gd name="connsiteX3-27" fmla="*/ 0 w 1396132"/>
                  <a:gd name="connsiteY3-28" fmla="*/ 1587934 h 2083048"/>
                  <a:gd name="connsiteX4-29" fmla="*/ 495114 w 1396132"/>
                  <a:gd name="connsiteY4-30" fmla="*/ 2083048 h 2083048"/>
                  <a:gd name="connsiteX5-31" fmla="*/ 633389 w 1396132"/>
                  <a:gd name="connsiteY5-32" fmla="*/ 2083048 h 2083048"/>
                  <a:gd name="connsiteX6-33" fmla="*/ 1128503 w 1396132"/>
                  <a:gd name="connsiteY6-34" fmla="*/ 1605776 h 2083048"/>
                  <a:gd name="connsiteX7-35" fmla="*/ 1079438 w 1396132"/>
                  <a:gd name="connsiteY7-36" fmla="*/ 1516566 h 2083048"/>
                  <a:gd name="connsiteX8-37" fmla="*/ 981307 w 1396132"/>
                  <a:gd name="connsiteY8-38" fmla="*/ 1516566 h 2083048"/>
                  <a:gd name="connsiteX9-39" fmla="*/ 1396132 w 1396132"/>
                  <a:gd name="connsiteY9-40" fmla="*/ 0 h 2083048"/>
                  <a:gd name="connsiteX0-41" fmla="*/ 1396132 w 1396132"/>
                  <a:gd name="connsiteY0-42" fmla="*/ 0 h 2083048"/>
                  <a:gd name="connsiteX1-43" fmla="*/ 147196 w 1396132"/>
                  <a:gd name="connsiteY1-44" fmla="*/ 1503184 h 2083048"/>
                  <a:gd name="connsiteX2-45" fmla="*/ 40144 w 1396132"/>
                  <a:gd name="connsiteY2-46" fmla="*/ 1503184 h 2083048"/>
                  <a:gd name="connsiteX3-47" fmla="*/ 0 w 1396132"/>
                  <a:gd name="connsiteY3-48" fmla="*/ 1587934 h 2083048"/>
                  <a:gd name="connsiteX4-49" fmla="*/ 495114 w 1396132"/>
                  <a:gd name="connsiteY4-50" fmla="*/ 2083048 h 2083048"/>
                  <a:gd name="connsiteX5-51" fmla="*/ 633389 w 1396132"/>
                  <a:gd name="connsiteY5-52" fmla="*/ 2083048 h 2083048"/>
                  <a:gd name="connsiteX6-53" fmla="*/ 1128503 w 1396132"/>
                  <a:gd name="connsiteY6-54" fmla="*/ 1605776 h 2083048"/>
                  <a:gd name="connsiteX7-55" fmla="*/ 1079438 w 1396132"/>
                  <a:gd name="connsiteY7-56" fmla="*/ 1516566 h 2083048"/>
                  <a:gd name="connsiteX8-57" fmla="*/ 981307 w 1396132"/>
                  <a:gd name="connsiteY8-58" fmla="*/ 1516566 h 2083048"/>
                  <a:gd name="connsiteX9-59" fmla="*/ 1396132 w 1396132"/>
                  <a:gd name="connsiteY9-60" fmla="*/ 0 h 2083048"/>
                  <a:gd name="connsiteX0-61" fmla="*/ 1414503 w 1414503"/>
                  <a:gd name="connsiteY0-62" fmla="*/ 0 h 2083048"/>
                  <a:gd name="connsiteX1-63" fmla="*/ 165567 w 1414503"/>
                  <a:gd name="connsiteY1-64" fmla="*/ 1503184 h 2083048"/>
                  <a:gd name="connsiteX2-65" fmla="*/ 58515 w 1414503"/>
                  <a:gd name="connsiteY2-66" fmla="*/ 1503184 h 2083048"/>
                  <a:gd name="connsiteX3-67" fmla="*/ 18371 w 1414503"/>
                  <a:gd name="connsiteY3-68" fmla="*/ 1587934 h 2083048"/>
                  <a:gd name="connsiteX4-69" fmla="*/ 513485 w 1414503"/>
                  <a:gd name="connsiteY4-70" fmla="*/ 2083048 h 2083048"/>
                  <a:gd name="connsiteX5-71" fmla="*/ 651760 w 1414503"/>
                  <a:gd name="connsiteY5-72" fmla="*/ 2083048 h 2083048"/>
                  <a:gd name="connsiteX6-73" fmla="*/ 1146874 w 1414503"/>
                  <a:gd name="connsiteY6-74" fmla="*/ 1605776 h 2083048"/>
                  <a:gd name="connsiteX7-75" fmla="*/ 1097809 w 1414503"/>
                  <a:gd name="connsiteY7-76" fmla="*/ 1516566 h 2083048"/>
                  <a:gd name="connsiteX8-77" fmla="*/ 999678 w 1414503"/>
                  <a:gd name="connsiteY8-78" fmla="*/ 1516566 h 2083048"/>
                  <a:gd name="connsiteX9-79" fmla="*/ 1414503 w 1414503"/>
                  <a:gd name="connsiteY9-80" fmla="*/ 0 h 2083048"/>
                  <a:gd name="connsiteX0-81" fmla="*/ 1414503 w 1414503"/>
                  <a:gd name="connsiteY0-82" fmla="*/ 0 h 2083048"/>
                  <a:gd name="connsiteX1-83" fmla="*/ 165567 w 1414503"/>
                  <a:gd name="connsiteY1-84" fmla="*/ 1503184 h 2083048"/>
                  <a:gd name="connsiteX2-85" fmla="*/ 58515 w 1414503"/>
                  <a:gd name="connsiteY2-86" fmla="*/ 1503184 h 2083048"/>
                  <a:gd name="connsiteX3-87" fmla="*/ 18371 w 1414503"/>
                  <a:gd name="connsiteY3-88" fmla="*/ 1587934 h 2083048"/>
                  <a:gd name="connsiteX4-89" fmla="*/ 513485 w 1414503"/>
                  <a:gd name="connsiteY4-90" fmla="*/ 2083048 h 2083048"/>
                  <a:gd name="connsiteX5-91" fmla="*/ 651760 w 1414503"/>
                  <a:gd name="connsiteY5-92" fmla="*/ 2083048 h 2083048"/>
                  <a:gd name="connsiteX6-93" fmla="*/ 1146874 w 1414503"/>
                  <a:gd name="connsiteY6-94" fmla="*/ 1605776 h 2083048"/>
                  <a:gd name="connsiteX7-95" fmla="*/ 1097809 w 1414503"/>
                  <a:gd name="connsiteY7-96" fmla="*/ 1516566 h 2083048"/>
                  <a:gd name="connsiteX8-97" fmla="*/ 999678 w 1414503"/>
                  <a:gd name="connsiteY8-98" fmla="*/ 1516566 h 2083048"/>
                  <a:gd name="connsiteX9-99" fmla="*/ 1414503 w 1414503"/>
                  <a:gd name="connsiteY9-100" fmla="*/ 0 h 2083048"/>
                  <a:gd name="connsiteX0-101" fmla="*/ 1414503 w 1414503"/>
                  <a:gd name="connsiteY0-102" fmla="*/ 0 h 2083048"/>
                  <a:gd name="connsiteX1-103" fmla="*/ 165567 w 1414503"/>
                  <a:gd name="connsiteY1-104" fmla="*/ 1503184 h 2083048"/>
                  <a:gd name="connsiteX2-105" fmla="*/ 58515 w 1414503"/>
                  <a:gd name="connsiteY2-106" fmla="*/ 1503184 h 2083048"/>
                  <a:gd name="connsiteX3-107" fmla="*/ 18371 w 1414503"/>
                  <a:gd name="connsiteY3-108" fmla="*/ 1587934 h 2083048"/>
                  <a:gd name="connsiteX4-109" fmla="*/ 513485 w 1414503"/>
                  <a:gd name="connsiteY4-110" fmla="*/ 2083048 h 2083048"/>
                  <a:gd name="connsiteX5-111" fmla="*/ 651760 w 1414503"/>
                  <a:gd name="connsiteY5-112" fmla="*/ 2083048 h 2083048"/>
                  <a:gd name="connsiteX6-113" fmla="*/ 1146874 w 1414503"/>
                  <a:gd name="connsiteY6-114" fmla="*/ 1605776 h 2083048"/>
                  <a:gd name="connsiteX7-115" fmla="*/ 1097809 w 1414503"/>
                  <a:gd name="connsiteY7-116" fmla="*/ 1516566 h 2083048"/>
                  <a:gd name="connsiteX8-117" fmla="*/ 999678 w 1414503"/>
                  <a:gd name="connsiteY8-118" fmla="*/ 1516566 h 2083048"/>
                  <a:gd name="connsiteX9-119" fmla="*/ 1414503 w 1414503"/>
                  <a:gd name="connsiteY9-120" fmla="*/ 0 h 2083048"/>
                  <a:gd name="connsiteX0-121" fmla="*/ 1414503 w 1414503"/>
                  <a:gd name="connsiteY0-122" fmla="*/ 0 h 2110802"/>
                  <a:gd name="connsiteX1-123" fmla="*/ 165567 w 1414503"/>
                  <a:gd name="connsiteY1-124" fmla="*/ 1503184 h 2110802"/>
                  <a:gd name="connsiteX2-125" fmla="*/ 58515 w 1414503"/>
                  <a:gd name="connsiteY2-126" fmla="*/ 1503184 h 2110802"/>
                  <a:gd name="connsiteX3-127" fmla="*/ 18371 w 1414503"/>
                  <a:gd name="connsiteY3-128" fmla="*/ 1587934 h 2110802"/>
                  <a:gd name="connsiteX4-129" fmla="*/ 513485 w 1414503"/>
                  <a:gd name="connsiteY4-130" fmla="*/ 2083048 h 2110802"/>
                  <a:gd name="connsiteX5-131" fmla="*/ 651760 w 1414503"/>
                  <a:gd name="connsiteY5-132" fmla="*/ 2083048 h 2110802"/>
                  <a:gd name="connsiteX6-133" fmla="*/ 1146874 w 1414503"/>
                  <a:gd name="connsiteY6-134" fmla="*/ 1605776 h 2110802"/>
                  <a:gd name="connsiteX7-135" fmla="*/ 1097809 w 1414503"/>
                  <a:gd name="connsiteY7-136" fmla="*/ 1516566 h 2110802"/>
                  <a:gd name="connsiteX8-137" fmla="*/ 999678 w 1414503"/>
                  <a:gd name="connsiteY8-138" fmla="*/ 1516566 h 2110802"/>
                  <a:gd name="connsiteX9-139" fmla="*/ 1414503 w 1414503"/>
                  <a:gd name="connsiteY9-140" fmla="*/ 0 h 2110802"/>
                  <a:gd name="connsiteX0-141" fmla="*/ 1414503 w 1414503"/>
                  <a:gd name="connsiteY0-142" fmla="*/ 0 h 2126602"/>
                  <a:gd name="connsiteX1-143" fmla="*/ 165567 w 1414503"/>
                  <a:gd name="connsiteY1-144" fmla="*/ 1503184 h 2126602"/>
                  <a:gd name="connsiteX2-145" fmla="*/ 58515 w 1414503"/>
                  <a:gd name="connsiteY2-146" fmla="*/ 1503184 h 2126602"/>
                  <a:gd name="connsiteX3-147" fmla="*/ 18371 w 1414503"/>
                  <a:gd name="connsiteY3-148" fmla="*/ 1587934 h 2126602"/>
                  <a:gd name="connsiteX4-149" fmla="*/ 513485 w 1414503"/>
                  <a:gd name="connsiteY4-150" fmla="*/ 2083048 h 2126602"/>
                  <a:gd name="connsiteX5-151" fmla="*/ 651760 w 1414503"/>
                  <a:gd name="connsiteY5-152" fmla="*/ 2083048 h 2126602"/>
                  <a:gd name="connsiteX6-153" fmla="*/ 1146874 w 1414503"/>
                  <a:gd name="connsiteY6-154" fmla="*/ 1605776 h 2126602"/>
                  <a:gd name="connsiteX7-155" fmla="*/ 1097809 w 1414503"/>
                  <a:gd name="connsiteY7-156" fmla="*/ 1516566 h 2126602"/>
                  <a:gd name="connsiteX8-157" fmla="*/ 999678 w 1414503"/>
                  <a:gd name="connsiteY8-158" fmla="*/ 1516566 h 2126602"/>
                  <a:gd name="connsiteX9-159" fmla="*/ 1414503 w 1414503"/>
                  <a:gd name="connsiteY9-160" fmla="*/ 0 h 2126602"/>
                  <a:gd name="connsiteX0-161" fmla="*/ 1414503 w 1414503"/>
                  <a:gd name="connsiteY0-162" fmla="*/ 0 h 2126602"/>
                  <a:gd name="connsiteX1-163" fmla="*/ 165567 w 1414503"/>
                  <a:gd name="connsiteY1-164" fmla="*/ 1503184 h 2126602"/>
                  <a:gd name="connsiteX2-165" fmla="*/ 58515 w 1414503"/>
                  <a:gd name="connsiteY2-166" fmla="*/ 1503184 h 2126602"/>
                  <a:gd name="connsiteX3-167" fmla="*/ 18371 w 1414503"/>
                  <a:gd name="connsiteY3-168" fmla="*/ 1587934 h 2126602"/>
                  <a:gd name="connsiteX4-169" fmla="*/ 513485 w 1414503"/>
                  <a:gd name="connsiteY4-170" fmla="*/ 2083048 h 2126602"/>
                  <a:gd name="connsiteX5-171" fmla="*/ 651760 w 1414503"/>
                  <a:gd name="connsiteY5-172" fmla="*/ 2083048 h 2126602"/>
                  <a:gd name="connsiteX6-173" fmla="*/ 1146874 w 1414503"/>
                  <a:gd name="connsiteY6-174" fmla="*/ 1605776 h 2126602"/>
                  <a:gd name="connsiteX7-175" fmla="*/ 1097809 w 1414503"/>
                  <a:gd name="connsiteY7-176" fmla="*/ 1516566 h 2126602"/>
                  <a:gd name="connsiteX8-177" fmla="*/ 999678 w 1414503"/>
                  <a:gd name="connsiteY8-178" fmla="*/ 1516566 h 2126602"/>
                  <a:gd name="connsiteX9-179" fmla="*/ 1414503 w 1414503"/>
                  <a:gd name="connsiteY9-180" fmla="*/ 0 h 2126602"/>
                  <a:gd name="connsiteX0-181" fmla="*/ 1414503 w 1414503"/>
                  <a:gd name="connsiteY0-182" fmla="*/ 0 h 2126602"/>
                  <a:gd name="connsiteX1-183" fmla="*/ 165567 w 1414503"/>
                  <a:gd name="connsiteY1-184" fmla="*/ 1503184 h 2126602"/>
                  <a:gd name="connsiteX2-185" fmla="*/ 58515 w 1414503"/>
                  <a:gd name="connsiteY2-186" fmla="*/ 1503184 h 2126602"/>
                  <a:gd name="connsiteX3-187" fmla="*/ 18371 w 1414503"/>
                  <a:gd name="connsiteY3-188" fmla="*/ 1587934 h 2126602"/>
                  <a:gd name="connsiteX4-189" fmla="*/ 513485 w 1414503"/>
                  <a:gd name="connsiteY4-190" fmla="*/ 2083048 h 2126602"/>
                  <a:gd name="connsiteX5-191" fmla="*/ 651760 w 1414503"/>
                  <a:gd name="connsiteY5-192" fmla="*/ 2083048 h 2126602"/>
                  <a:gd name="connsiteX6-193" fmla="*/ 1146874 w 1414503"/>
                  <a:gd name="connsiteY6-194" fmla="*/ 1605776 h 2126602"/>
                  <a:gd name="connsiteX7-195" fmla="*/ 1097809 w 1414503"/>
                  <a:gd name="connsiteY7-196" fmla="*/ 1516566 h 2126602"/>
                  <a:gd name="connsiteX8-197" fmla="*/ 999678 w 1414503"/>
                  <a:gd name="connsiteY8-198" fmla="*/ 1516566 h 2126602"/>
                  <a:gd name="connsiteX9-199" fmla="*/ 1414503 w 1414503"/>
                  <a:gd name="connsiteY9-200" fmla="*/ 0 h 21266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414503" h="2126602">
                    <a:moveTo>
                      <a:pt x="1414503" y="0"/>
                    </a:moveTo>
                    <a:cubicBezTo>
                      <a:pt x="779627" y="59473"/>
                      <a:pt x="144751" y="725573"/>
                      <a:pt x="165567" y="1503184"/>
                    </a:cubicBezTo>
                    <a:lnTo>
                      <a:pt x="58515" y="1503184"/>
                    </a:lnTo>
                    <a:cubicBezTo>
                      <a:pt x="529" y="1509132"/>
                      <a:pt x="-17314" y="1550763"/>
                      <a:pt x="18371" y="1587934"/>
                    </a:cubicBezTo>
                    <a:lnTo>
                      <a:pt x="513485" y="2083048"/>
                    </a:lnTo>
                    <a:cubicBezTo>
                      <a:pt x="577419" y="2136574"/>
                      <a:pt x="592286" y="2145495"/>
                      <a:pt x="651760" y="2083048"/>
                    </a:cubicBezTo>
                    <a:lnTo>
                      <a:pt x="1146874" y="1605776"/>
                    </a:lnTo>
                    <a:cubicBezTo>
                      <a:pt x="1184045" y="1558197"/>
                      <a:pt x="1176611" y="1515079"/>
                      <a:pt x="1097809" y="1516566"/>
                    </a:cubicBezTo>
                    <a:lnTo>
                      <a:pt x="999678" y="1516566"/>
                    </a:lnTo>
                    <a:cubicBezTo>
                      <a:pt x="906007" y="716652"/>
                      <a:pt x="932771" y="273576"/>
                      <a:pt x="14145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9" name="任意多边形 13">
                <a:extLst>
                  <a:ext uri="{FF2B5EF4-FFF2-40B4-BE49-F238E27FC236}">
                    <a16:creationId xmlns:a16="http://schemas.microsoft.com/office/drawing/2014/main" id="{02C24483-1B4C-4A38-84C3-DCF977313BEB}"/>
                  </a:ext>
                </a:extLst>
              </p:cNvPr>
              <p:cNvSpPr/>
              <p:nvPr/>
            </p:nvSpPr>
            <p:spPr>
              <a:xfrm rot="10800000">
                <a:off x="6692648" y="3128176"/>
                <a:ext cx="1414503" cy="2126602"/>
              </a:xfrm>
              <a:custGeom>
                <a:avLst/>
                <a:gdLst>
                  <a:gd name="connsiteX0" fmla="*/ 1396132 w 1396132"/>
                  <a:gd name="connsiteY0" fmla="*/ 0 h 2083048"/>
                  <a:gd name="connsiteX1" fmla="*/ 147196 w 1396132"/>
                  <a:gd name="connsiteY1" fmla="*/ 1503184 h 2083048"/>
                  <a:gd name="connsiteX2" fmla="*/ 40144 w 1396132"/>
                  <a:gd name="connsiteY2" fmla="*/ 1503184 h 2083048"/>
                  <a:gd name="connsiteX3" fmla="*/ 0 w 1396132"/>
                  <a:gd name="connsiteY3" fmla="*/ 1587934 h 2083048"/>
                  <a:gd name="connsiteX4" fmla="*/ 495114 w 1396132"/>
                  <a:gd name="connsiteY4" fmla="*/ 2083048 h 2083048"/>
                  <a:gd name="connsiteX5" fmla="*/ 633389 w 1396132"/>
                  <a:gd name="connsiteY5" fmla="*/ 2083048 h 2083048"/>
                  <a:gd name="connsiteX6" fmla="*/ 1128503 w 1396132"/>
                  <a:gd name="connsiteY6" fmla="*/ 1605776 h 2083048"/>
                  <a:gd name="connsiteX7" fmla="*/ 1079438 w 1396132"/>
                  <a:gd name="connsiteY7" fmla="*/ 1516566 h 2083048"/>
                  <a:gd name="connsiteX8" fmla="*/ 981307 w 1396132"/>
                  <a:gd name="connsiteY8" fmla="*/ 1516566 h 2083048"/>
                  <a:gd name="connsiteX9" fmla="*/ 1396132 w 1396132"/>
                  <a:gd name="connsiteY9" fmla="*/ 0 h 2083048"/>
                  <a:gd name="connsiteX0-1" fmla="*/ 1396132 w 1396132"/>
                  <a:gd name="connsiteY0-2" fmla="*/ 0 h 2083048"/>
                  <a:gd name="connsiteX1-3" fmla="*/ 147196 w 1396132"/>
                  <a:gd name="connsiteY1-4" fmla="*/ 1503184 h 2083048"/>
                  <a:gd name="connsiteX2-5" fmla="*/ 40144 w 1396132"/>
                  <a:gd name="connsiteY2-6" fmla="*/ 1503184 h 2083048"/>
                  <a:gd name="connsiteX3-7" fmla="*/ 0 w 1396132"/>
                  <a:gd name="connsiteY3-8" fmla="*/ 1587934 h 2083048"/>
                  <a:gd name="connsiteX4-9" fmla="*/ 495114 w 1396132"/>
                  <a:gd name="connsiteY4-10" fmla="*/ 2083048 h 2083048"/>
                  <a:gd name="connsiteX5-11" fmla="*/ 633389 w 1396132"/>
                  <a:gd name="connsiteY5-12" fmla="*/ 2083048 h 2083048"/>
                  <a:gd name="connsiteX6-13" fmla="*/ 1128503 w 1396132"/>
                  <a:gd name="connsiteY6-14" fmla="*/ 1605776 h 2083048"/>
                  <a:gd name="connsiteX7-15" fmla="*/ 1079438 w 1396132"/>
                  <a:gd name="connsiteY7-16" fmla="*/ 1516566 h 2083048"/>
                  <a:gd name="connsiteX8-17" fmla="*/ 981307 w 1396132"/>
                  <a:gd name="connsiteY8-18" fmla="*/ 1516566 h 2083048"/>
                  <a:gd name="connsiteX9-19" fmla="*/ 1396132 w 1396132"/>
                  <a:gd name="connsiteY9-20" fmla="*/ 0 h 2083048"/>
                  <a:gd name="connsiteX0-21" fmla="*/ 1396132 w 1396132"/>
                  <a:gd name="connsiteY0-22" fmla="*/ 0 h 2083048"/>
                  <a:gd name="connsiteX1-23" fmla="*/ 147196 w 1396132"/>
                  <a:gd name="connsiteY1-24" fmla="*/ 1503184 h 2083048"/>
                  <a:gd name="connsiteX2-25" fmla="*/ 40144 w 1396132"/>
                  <a:gd name="connsiteY2-26" fmla="*/ 1503184 h 2083048"/>
                  <a:gd name="connsiteX3-27" fmla="*/ 0 w 1396132"/>
                  <a:gd name="connsiteY3-28" fmla="*/ 1587934 h 2083048"/>
                  <a:gd name="connsiteX4-29" fmla="*/ 495114 w 1396132"/>
                  <a:gd name="connsiteY4-30" fmla="*/ 2083048 h 2083048"/>
                  <a:gd name="connsiteX5-31" fmla="*/ 633389 w 1396132"/>
                  <a:gd name="connsiteY5-32" fmla="*/ 2083048 h 2083048"/>
                  <a:gd name="connsiteX6-33" fmla="*/ 1128503 w 1396132"/>
                  <a:gd name="connsiteY6-34" fmla="*/ 1605776 h 2083048"/>
                  <a:gd name="connsiteX7-35" fmla="*/ 1079438 w 1396132"/>
                  <a:gd name="connsiteY7-36" fmla="*/ 1516566 h 2083048"/>
                  <a:gd name="connsiteX8-37" fmla="*/ 981307 w 1396132"/>
                  <a:gd name="connsiteY8-38" fmla="*/ 1516566 h 2083048"/>
                  <a:gd name="connsiteX9-39" fmla="*/ 1396132 w 1396132"/>
                  <a:gd name="connsiteY9-40" fmla="*/ 0 h 2083048"/>
                  <a:gd name="connsiteX0-41" fmla="*/ 1396132 w 1396132"/>
                  <a:gd name="connsiteY0-42" fmla="*/ 0 h 2083048"/>
                  <a:gd name="connsiteX1-43" fmla="*/ 147196 w 1396132"/>
                  <a:gd name="connsiteY1-44" fmla="*/ 1503184 h 2083048"/>
                  <a:gd name="connsiteX2-45" fmla="*/ 40144 w 1396132"/>
                  <a:gd name="connsiteY2-46" fmla="*/ 1503184 h 2083048"/>
                  <a:gd name="connsiteX3-47" fmla="*/ 0 w 1396132"/>
                  <a:gd name="connsiteY3-48" fmla="*/ 1587934 h 2083048"/>
                  <a:gd name="connsiteX4-49" fmla="*/ 495114 w 1396132"/>
                  <a:gd name="connsiteY4-50" fmla="*/ 2083048 h 2083048"/>
                  <a:gd name="connsiteX5-51" fmla="*/ 633389 w 1396132"/>
                  <a:gd name="connsiteY5-52" fmla="*/ 2083048 h 2083048"/>
                  <a:gd name="connsiteX6-53" fmla="*/ 1128503 w 1396132"/>
                  <a:gd name="connsiteY6-54" fmla="*/ 1605776 h 2083048"/>
                  <a:gd name="connsiteX7-55" fmla="*/ 1079438 w 1396132"/>
                  <a:gd name="connsiteY7-56" fmla="*/ 1516566 h 2083048"/>
                  <a:gd name="connsiteX8-57" fmla="*/ 981307 w 1396132"/>
                  <a:gd name="connsiteY8-58" fmla="*/ 1516566 h 2083048"/>
                  <a:gd name="connsiteX9-59" fmla="*/ 1396132 w 1396132"/>
                  <a:gd name="connsiteY9-60" fmla="*/ 0 h 2083048"/>
                  <a:gd name="connsiteX0-61" fmla="*/ 1414503 w 1414503"/>
                  <a:gd name="connsiteY0-62" fmla="*/ 0 h 2083048"/>
                  <a:gd name="connsiteX1-63" fmla="*/ 165567 w 1414503"/>
                  <a:gd name="connsiteY1-64" fmla="*/ 1503184 h 2083048"/>
                  <a:gd name="connsiteX2-65" fmla="*/ 58515 w 1414503"/>
                  <a:gd name="connsiteY2-66" fmla="*/ 1503184 h 2083048"/>
                  <a:gd name="connsiteX3-67" fmla="*/ 18371 w 1414503"/>
                  <a:gd name="connsiteY3-68" fmla="*/ 1587934 h 2083048"/>
                  <a:gd name="connsiteX4-69" fmla="*/ 513485 w 1414503"/>
                  <a:gd name="connsiteY4-70" fmla="*/ 2083048 h 2083048"/>
                  <a:gd name="connsiteX5-71" fmla="*/ 651760 w 1414503"/>
                  <a:gd name="connsiteY5-72" fmla="*/ 2083048 h 2083048"/>
                  <a:gd name="connsiteX6-73" fmla="*/ 1146874 w 1414503"/>
                  <a:gd name="connsiteY6-74" fmla="*/ 1605776 h 2083048"/>
                  <a:gd name="connsiteX7-75" fmla="*/ 1097809 w 1414503"/>
                  <a:gd name="connsiteY7-76" fmla="*/ 1516566 h 2083048"/>
                  <a:gd name="connsiteX8-77" fmla="*/ 999678 w 1414503"/>
                  <a:gd name="connsiteY8-78" fmla="*/ 1516566 h 2083048"/>
                  <a:gd name="connsiteX9-79" fmla="*/ 1414503 w 1414503"/>
                  <a:gd name="connsiteY9-80" fmla="*/ 0 h 2083048"/>
                  <a:gd name="connsiteX0-81" fmla="*/ 1414503 w 1414503"/>
                  <a:gd name="connsiteY0-82" fmla="*/ 0 h 2083048"/>
                  <a:gd name="connsiteX1-83" fmla="*/ 165567 w 1414503"/>
                  <a:gd name="connsiteY1-84" fmla="*/ 1503184 h 2083048"/>
                  <a:gd name="connsiteX2-85" fmla="*/ 58515 w 1414503"/>
                  <a:gd name="connsiteY2-86" fmla="*/ 1503184 h 2083048"/>
                  <a:gd name="connsiteX3-87" fmla="*/ 18371 w 1414503"/>
                  <a:gd name="connsiteY3-88" fmla="*/ 1587934 h 2083048"/>
                  <a:gd name="connsiteX4-89" fmla="*/ 513485 w 1414503"/>
                  <a:gd name="connsiteY4-90" fmla="*/ 2083048 h 2083048"/>
                  <a:gd name="connsiteX5-91" fmla="*/ 651760 w 1414503"/>
                  <a:gd name="connsiteY5-92" fmla="*/ 2083048 h 2083048"/>
                  <a:gd name="connsiteX6-93" fmla="*/ 1146874 w 1414503"/>
                  <a:gd name="connsiteY6-94" fmla="*/ 1605776 h 2083048"/>
                  <a:gd name="connsiteX7-95" fmla="*/ 1097809 w 1414503"/>
                  <a:gd name="connsiteY7-96" fmla="*/ 1516566 h 2083048"/>
                  <a:gd name="connsiteX8-97" fmla="*/ 999678 w 1414503"/>
                  <a:gd name="connsiteY8-98" fmla="*/ 1516566 h 2083048"/>
                  <a:gd name="connsiteX9-99" fmla="*/ 1414503 w 1414503"/>
                  <a:gd name="connsiteY9-100" fmla="*/ 0 h 2083048"/>
                  <a:gd name="connsiteX0-101" fmla="*/ 1414503 w 1414503"/>
                  <a:gd name="connsiteY0-102" fmla="*/ 0 h 2083048"/>
                  <a:gd name="connsiteX1-103" fmla="*/ 165567 w 1414503"/>
                  <a:gd name="connsiteY1-104" fmla="*/ 1503184 h 2083048"/>
                  <a:gd name="connsiteX2-105" fmla="*/ 58515 w 1414503"/>
                  <a:gd name="connsiteY2-106" fmla="*/ 1503184 h 2083048"/>
                  <a:gd name="connsiteX3-107" fmla="*/ 18371 w 1414503"/>
                  <a:gd name="connsiteY3-108" fmla="*/ 1587934 h 2083048"/>
                  <a:gd name="connsiteX4-109" fmla="*/ 513485 w 1414503"/>
                  <a:gd name="connsiteY4-110" fmla="*/ 2083048 h 2083048"/>
                  <a:gd name="connsiteX5-111" fmla="*/ 651760 w 1414503"/>
                  <a:gd name="connsiteY5-112" fmla="*/ 2083048 h 2083048"/>
                  <a:gd name="connsiteX6-113" fmla="*/ 1146874 w 1414503"/>
                  <a:gd name="connsiteY6-114" fmla="*/ 1605776 h 2083048"/>
                  <a:gd name="connsiteX7-115" fmla="*/ 1097809 w 1414503"/>
                  <a:gd name="connsiteY7-116" fmla="*/ 1516566 h 2083048"/>
                  <a:gd name="connsiteX8-117" fmla="*/ 999678 w 1414503"/>
                  <a:gd name="connsiteY8-118" fmla="*/ 1516566 h 2083048"/>
                  <a:gd name="connsiteX9-119" fmla="*/ 1414503 w 1414503"/>
                  <a:gd name="connsiteY9-120" fmla="*/ 0 h 2083048"/>
                  <a:gd name="connsiteX0-121" fmla="*/ 1414503 w 1414503"/>
                  <a:gd name="connsiteY0-122" fmla="*/ 0 h 2110802"/>
                  <a:gd name="connsiteX1-123" fmla="*/ 165567 w 1414503"/>
                  <a:gd name="connsiteY1-124" fmla="*/ 1503184 h 2110802"/>
                  <a:gd name="connsiteX2-125" fmla="*/ 58515 w 1414503"/>
                  <a:gd name="connsiteY2-126" fmla="*/ 1503184 h 2110802"/>
                  <a:gd name="connsiteX3-127" fmla="*/ 18371 w 1414503"/>
                  <a:gd name="connsiteY3-128" fmla="*/ 1587934 h 2110802"/>
                  <a:gd name="connsiteX4-129" fmla="*/ 513485 w 1414503"/>
                  <a:gd name="connsiteY4-130" fmla="*/ 2083048 h 2110802"/>
                  <a:gd name="connsiteX5-131" fmla="*/ 651760 w 1414503"/>
                  <a:gd name="connsiteY5-132" fmla="*/ 2083048 h 2110802"/>
                  <a:gd name="connsiteX6-133" fmla="*/ 1146874 w 1414503"/>
                  <a:gd name="connsiteY6-134" fmla="*/ 1605776 h 2110802"/>
                  <a:gd name="connsiteX7-135" fmla="*/ 1097809 w 1414503"/>
                  <a:gd name="connsiteY7-136" fmla="*/ 1516566 h 2110802"/>
                  <a:gd name="connsiteX8-137" fmla="*/ 999678 w 1414503"/>
                  <a:gd name="connsiteY8-138" fmla="*/ 1516566 h 2110802"/>
                  <a:gd name="connsiteX9-139" fmla="*/ 1414503 w 1414503"/>
                  <a:gd name="connsiteY9-140" fmla="*/ 0 h 2110802"/>
                  <a:gd name="connsiteX0-141" fmla="*/ 1414503 w 1414503"/>
                  <a:gd name="connsiteY0-142" fmla="*/ 0 h 2126602"/>
                  <a:gd name="connsiteX1-143" fmla="*/ 165567 w 1414503"/>
                  <a:gd name="connsiteY1-144" fmla="*/ 1503184 h 2126602"/>
                  <a:gd name="connsiteX2-145" fmla="*/ 58515 w 1414503"/>
                  <a:gd name="connsiteY2-146" fmla="*/ 1503184 h 2126602"/>
                  <a:gd name="connsiteX3-147" fmla="*/ 18371 w 1414503"/>
                  <a:gd name="connsiteY3-148" fmla="*/ 1587934 h 2126602"/>
                  <a:gd name="connsiteX4-149" fmla="*/ 513485 w 1414503"/>
                  <a:gd name="connsiteY4-150" fmla="*/ 2083048 h 2126602"/>
                  <a:gd name="connsiteX5-151" fmla="*/ 651760 w 1414503"/>
                  <a:gd name="connsiteY5-152" fmla="*/ 2083048 h 2126602"/>
                  <a:gd name="connsiteX6-153" fmla="*/ 1146874 w 1414503"/>
                  <a:gd name="connsiteY6-154" fmla="*/ 1605776 h 2126602"/>
                  <a:gd name="connsiteX7-155" fmla="*/ 1097809 w 1414503"/>
                  <a:gd name="connsiteY7-156" fmla="*/ 1516566 h 2126602"/>
                  <a:gd name="connsiteX8-157" fmla="*/ 999678 w 1414503"/>
                  <a:gd name="connsiteY8-158" fmla="*/ 1516566 h 2126602"/>
                  <a:gd name="connsiteX9-159" fmla="*/ 1414503 w 1414503"/>
                  <a:gd name="connsiteY9-160" fmla="*/ 0 h 2126602"/>
                  <a:gd name="connsiteX0-161" fmla="*/ 1414503 w 1414503"/>
                  <a:gd name="connsiteY0-162" fmla="*/ 0 h 2126602"/>
                  <a:gd name="connsiteX1-163" fmla="*/ 165567 w 1414503"/>
                  <a:gd name="connsiteY1-164" fmla="*/ 1503184 h 2126602"/>
                  <a:gd name="connsiteX2-165" fmla="*/ 58515 w 1414503"/>
                  <a:gd name="connsiteY2-166" fmla="*/ 1503184 h 2126602"/>
                  <a:gd name="connsiteX3-167" fmla="*/ 18371 w 1414503"/>
                  <a:gd name="connsiteY3-168" fmla="*/ 1587934 h 2126602"/>
                  <a:gd name="connsiteX4-169" fmla="*/ 513485 w 1414503"/>
                  <a:gd name="connsiteY4-170" fmla="*/ 2083048 h 2126602"/>
                  <a:gd name="connsiteX5-171" fmla="*/ 651760 w 1414503"/>
                  <a:gd name="connsiteY5-172" fmla="*/ 2083048 h 2126602"/>
                  <a:gd name="connsiteX6-173" fmla="*/ 1146874 w 1414503"/>
                  <a:gd name="connsiteY6-174" fmla="*/ 1605776 h 2126602"/>
                  <a:gd name="connsiteX7-175" fmla="*/ 1097809 w 1414503"/>
                  <a:gd name="connsiteY7-176" fmla="*/ 1516566 h 2126602"/>
                  <a:gd name="connsiteX8-177" fmla="*/ 999678 w 1414503"/>
                  <a:gd name="connsiteY8-178" fmla="*/ 1516566 h 2126602"/>
                  <a:gd name="connsiteX9-179" fmla="*/ 1414503 w 1414503"/>
                  <a:gd name="connsiteY9-180" fmla="*/ 0 h 2126602"/>
                  <a:gd name="connsiteX0-181" fmla="*/ 1414503 w 1414503"/>
                  <a:gd name="connsiteY0-182" fmla="*/ 0 h 2126602"/>
                  <a:gd name="connsiteX1-183" fmla="*/ 165567 w 1414503"/>
                  <a:gd name="connsiteY1-184" fmla="*/ 1503184 h 2126602"/>
                  <a:gd name="connsiteX2-185" fmla="*/ 58515 w 1414503"/>
                  <a:gd name="connsiteY2-186" fmla="*/ 1503184 h 2126602"/>
                  <a:gd name="connsiteX3-187" fmla="*/ 18371 w 1414503"/>
                  <a:gd name="connsiteY3-188" fmla="*/ 1587934 h 2126602"/>
                  <a:gd name="connsiteX4-189" fmla="*/ 513485 w 1414503"/>
                  <a:gd name="connsiteY4-190" fmla="*/ 2083048 h 2126602"/>
                  <a:gd name="connsiteX5-191" fmla="*/ 651760 w 1414503"/>
                  <a:gd name="connsiteY5-192" fmla="*/ 2083048 h 2126602"/>
                  <a:gd name="connsiteX6-193" fmla="*/ 1146874 w 1414503"/>
                  <a:gd name="connsiteY6-194" fmla="*/ 1605776 h 2126602"/>
                  <a:gd name="connsiteX7-195" fmla="*/ 1097809 w 1414503"/>
                  <a:gd name="connsiteY7-196" fmla="*/ 1516566 h 2126602"/>
                  <a:gd name="connsiteX8-197" fmla="*/ 999678 w 1414503"/>
                  <a:gd name="connsiteY8-198" fmla="*/ 1516566 h 2126602"/>
                  <a:gd name="connsiteX9-199" fmla="*/ 1414503 w 1414503"/>
                  <a:gd name="connsiteY9-200" fmla="*/ 0 h 21266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414503" h="2126602">
                    <a:moveTo>
                      <a:pt x="1414503" y="0"/>
                    </a:moveTo>
                    <a:cubicBezTo>
                      <a:pt x="779627" y="59473"/>
                      <a:pt x="144751" y="725573"/>
                      <a:pt x="165567" y="1503184"/>
                    </a:cubicBezTo>
                    <a:lnTo>
                      <a:pt x="58515" y="1503184"/>
                    </a:lnTo>
                    <a:cubicBezTo>
                      <a:pt x="529" y="1509132"/>
                      <a:pt x="-17314" y="1550763"/>
                      <a:pt x="18371" y="1587934"/>
                    </a:cubicBezTo>
                    <a:lnTo>
                      <a:pt x="513485" y="2083048"/>
                    </a:lnTo>
                    <a:cubicBezTo>
                      <a:pt x="577419" y="2136574"/>
                      <a:pt x="592286" y="2145495"/>
                      <a:pt x="651760" y="2083048"/>
                    </a:cubicBezTo>
                    <a:lnTo>
                      <a:pt x="1146874" y="1605776"/>
                    </a:lnTo>
                    <a:cubicBezTo>
                      <a:pt x="1184045" y="1558197"/>
                      <a:pt x="1176611" y="1515079"/>
                      <a:pt x="1097809" y="1516566"/>
                    </a:cubicBezTo>
                    <a:lnTo>
                      <a:pt x="999678" y="1516566"/>
                    </a:lnTo>
                    <a:cubicBezTo>
                      <a:pt x="906007" y="716652"/>
                      <a:pt x="932771" y="273576"/>
                      <a:pt x="14145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10635E2-A250-44A3-8093-DC2B9EDB6397}"/>
                  </a:ext>
                </a:extLst>
              </p:cNvPr>
              <p:cNvSpPr/>
              <p:nvPr/>
            </p:nvSpPr>
            <p:spPr>
              <a:xfrm>
                <a:off x="7237798" y="3463449"/>
                <a:ext cx="582138" cy="56213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endParaRPr lang="zh-CN" altLang="en-US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AEFCEC-21EC-4828-BA9D-EA3623988878}"/>
                </a:ext>
              </a:extLst>
            </p:cNvPr>
            <p:cNvSpPr txBox="1"/>
            <p:nvPr/>
          </p:nvSpPr>
          <p:spPr>
            <a:xfrm>
              <a:off x="4113160" y="3555247"/>
              <a:ext cx="996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配送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0C82100-699A-4EDE-840D-D8D18DF85171}"/>
                </a:ext>
              </a:extLst>
            </p:cNvPr>
            <p:cNvSpPr txBox="1"/>
            <p:nvPr/>
          </p:nvSpPr>
          <p:spPr>
            <a:xfrm>
              <a:off x="5597844" y="2014238"/>
              <a:ext cx="996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存储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69830F0-2EEF-48D2-B981-93BBEB18E492}"/>
                </a:ext>
              </a:extLst>
            </p:cNvPr>
            <p:cNvSpPr txBox="1"/>
            <p:nvPr/>
          </p:nvSpPr>
          <p:spPr>
            <a:xfrm>
              <a:off x="5266751" y="4829310"/>
              <a:ext cx="996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销售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352580-B615-4BD8-BC43-8080918BCC8B}"/>
                </a:ext>
              </a:extLst>
            </p:cNvPr>
            <p:cNvSpPr txBox="1"/>
            <p:nvPr/>
          </p:nvSpPr>
          <p:spPr>
            <a:xfrm>
              <a:off x="6934613" y="3367665"/>
              <a:ext cx="5238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生</a:t>
              </a:r>
              <a:endPara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产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F8BA6FD-9728-4FCA-96A6-08895A119904}"/>
              </a:ext>
            </a:extLst>
          </p:cNvPr>
          <p:cNvSpPr txBox="1"/>
          <p:nvPr/>
        </p:nvSpPr>
        <p:spPr>
          <a:xfrm>
            <a:off x="8020927" y="3514998"/>
            <a:ext cx="285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牛奶供应商以牛奶为原材料生产成品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45F09A-10BF-4D9F-B0B0-5816CCB0EC22}"/>
              </a:ext>
            </a:extLst>
          </p:cNvPr>
          <p:cNvSpPr txBox="1"/>
          <p:nvPr/>
        </p:nvSpPr>
        <p:spPr>
          <a:xfrm>
            <a:off x="6806418" y="1933766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把成品牛奶放入仓储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F36958-1D17-4722-9338-EDDF2997C071}"/>
              </a:ext>
            </a:extLst>
          </p:cNvPr>
          <p:cNvSpPr txBox="1"/>
          <p:nvPr/>
        </p:nvSpPr>
        <p:spPr>
          <a:xfrm>
            <a:off x="2484567" y="3514999"/>
            <a:ext cx="181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通过物流从仓储运输到目的地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8C8D29-7194-4A17-9482-E80BBA11126F}"/>
              </a:ext>
            </a:extLst>
          </p:cNvPr>
          <p:cNvSpPr txBox="1"/>
          <p:nvPr/>
        </p:nvSpPr>
        <p:spPr>
          <a:xfrm>
            <a:off x="4861218" y="5896017"/>
            <a:ext cx="258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货物上架到超市销售</a:t>
            </a:r>
          </a:p>
        </p:txBody>
      </p:sp>
    </p:spTree>
    <p:extLst>
      <p:ext uri="{BB962C8B-B14F-4D97-AF65-F5344CB8AC3E}">
        <p14:creationId xmlns:p14="http://schemas.microsoft.com/office/powerpoint/2010/main" val="36903628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分析对比两款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782" y="316465"/>
            <a:ext cx="35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1BEA4B-A584-4CEB-A2A5-D8BAB609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9" y="2536287"/>
            <a:ext cx="1785425" cy="1785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3DF36-5AA7-42CA-B01F-0EA4D1730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7" y="2376486"/>
            <a:ext cx="1704975" cy="21050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46773D-A793-4B96-8385-70A22B4502F9}"/>
              </a:ext>
            </a:extLst>
          </p:cNvPr>
          <p:cNvSpPr/>
          <p:nvPr/>
        </p:nvSpPr>
        <p:spPr>
          <a:xfrm>
            <a:off x="5295420" y="2828833"/>
            <a:ext cx="12811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 i="1" cap="none" spc="0" dirty="0">
                <a:ln/>
                <a:solidFill>
                  <a:schemeClr val="accent4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zh-CN" altLang="en-US" sz="7200" b="1" i="1" cap="none" spc="0" dirty="0">
              <a:ln/>
              <a:solidFill>
                <a:schemeClr val="accent4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F5E6F1-0F66-4639-A1A5-D03679B02F29}"/>
              </a:ext>
            </a:extLst>
          </p:cNvPr>
          <p:cNvSpPr txBox="1"/>
          <p:nvPr/>
        </p:nvSpPr>
        <p:spPr>
          <a:xfrm>
            <a:off x="2126469" y="4630840"/>
            <a:ext cx="14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TIM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6CF46-152F-4186-AC6A-2065E8D71D8D}"/>
              </a:ext>
            </a:extLst>
          </p:cNvPr>
          <p:cNvSpPr txBox="1"/>
          <p:nvPr/>
        </p:nvSpPr>
        <p:spPr>
          <a:xfrm>
            <a:off x="8361216" y="4709497"/>
            <a:ext cx="14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QQ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3315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面向群体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5437" y="345046"/>
            <a:ext cx="53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ABC4B-FE23-477C-96E0-23F4EC25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97" y="1382736"/>
            <a:ext cx="1785425" cy="1785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95D6FF-53CB-470C-86AA-A5C64F1D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97" y="4376119"/>
            <a:ext cx="1704975" cy="210502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AEBA18-B781-490C-AEE3-D4C226C50080}"/>
              </a:ext>
            </a:extLst>
          </p:cNvPr>
          <p:cNvCxnSpPr/>
          <p:nvPr/>
        </p:nvCxnSpPr>
        <p:spPr>
          <a:xfrm>
            <a:off x="3601329" y="1389183"/>
            <a:ext cx="0" cy="180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5C6FB1-0CDB-4A07-8147-C40A14D8DA07}"/>
              </a:ext>
            </a:extLst>
          </p:cNvPr>
          <p:cNvCxnSpPr/>
          <p:nvPr/>
        </p:nvCxnSpPr>
        <p:spPr>
          <a:xfrm>
            <a:off x="3601329" y="4528298"/>
            <a:ext cx="0" cy="180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11B0B70-0C94-44AB-AE15-6B97F264F6E6}"/>
              </a:ext>
            </a:extLst>
          </p:cNvPr>
          <p:cNvSpPr txBox="1"/>
          <p:nvPr/>
        </p:nvSpPr>
        <p:spPr>
          <a:xfrm>
            <a:off x="5059683" y="2089460"/>
            <a:ext cx="457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对于办公需求更高、轻聊用户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A76FAB-68C5-4ADB-9A65-8009CD593F81}"/>
              </a:ext>
            </a:extLst>
          </p:cNvPr>
          <p:cNvSpPr txBox="1"/>
          <p:nvPr/>
        </p:nvSpPr>
        <p:spPr>
          <a:xfrm>
            <a:off x="5059683" y="5197797"/>
            <a:ext cx="373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年轻娱乐需求更高的用户</a:t>
            </a:r>
          </a:p>
        </p:txBody>
      </p:sp>
    </p:spTree>
    <p:extLst>
      <p:ext uri="{BB962C8B-B14F-4D97-AF65-F5344CB8AC3E}">
        <p14:creationId xmlns:p14="http://schemas.microsoft.com/office/powerpoint/2010/main" val="4513650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437" y="345046"/>
            <a:ext cx="53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D67AD-2FFF-4254-9309-E2F5489F8C4F}"/>
              </a:ext>
            </a:extLst>
          </p:cNvPr>
          <p:cNvSpPr txBox="1"/>
          <p:nvPr/>
        </p:nvSpPr>
        <p:spPr>
          <a:xfrm>
            <a:off x="2293034" y="1674055"/>
            <a:ext cx="9636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其面向的群体是有朝气，有活力的年轻一代，其界面多样，并且还拥有各式各样的主题、聊天气泡可以定制个性化的界面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638D3-34A9-429B-996E-7B442E59A9AE}"/>
              </a:ext>
            </a:extLst>
          </p:cNvPr>
          <p:cNvSpPr txBox="1"/>
          <p:nvPr/>
        </p:nvSpPr>
        <p:spPr>
          <a:xfrm>
            <a:off x="918597" y="207416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760F2-71E7-4820-9805-F9026D86B02E}"/>
              </a:ext>
            </a:extLst>
          </p:cNvPr>
          <p:cNvSpPr txBox="1"/>
          <p:nvPr/>
        </p:nvSpPr>
        <p:spPr>
          <a:xfrm>
            <a:off x="918597" y="460400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TIM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0D4F7-E9B9-4E5B-A26C-783C91456C8E}"/>
              </a:ext>
            </a:extLst>
          </p:cNvPr>
          <p:cNvSpPr txBox="1"/>
          <p:nvPr/>
        </p:nvSpPr>
        <p:spPr>
          <a:xfrm>
            <a:off x="2142486" y="4419337"/>
            <a:ext cx="9636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默认的蓝白配色，也有冷静的商务风，给人干净、简约、清爽的感受</a:t>
            </a:r>
          </a:p>
        </p:txBody>
      </p:sp>
    </p:spTree>
    <p:extLst>
      <p:ext uri="{BB962C8B-B14F-4D97-AF65-F5344CB8AC3E}">
        <p14:creationId xmlns:p14="http://schemas.microsoft.com/office/powerpoint/2010/main" val="25108192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5437" y="345046"/>
            <a:ext cx="53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D67AD-2FFF-4254-9309-E2F5489F8C4F}"/>
              </a:ext>
            </a:extLst>
          </p:cNvPr>
          <p:cNvSpPr txBox="1"/>
          <p:nvPr/>
        </p:nvSpPr>
        <p:spPr>
          <a:xfrm>
            <a:off x="2293034" y="1674055"/>
            <a:ext cx="9636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聊天、社交、娱乐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定位是趋于娱乐化的，所以其核心功能就是社交，腾讯的用户群体就是基于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发展而来的</a:t>
            </a:r>
            <a:endParaRPr lang="zh-CN" alt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638D3-34A9-429B-996E-7B442E59A9AE}"/>
              </a:ext>
            </a:extLst>
          </p:cNvPr>
          <p:cNvSpPr txBox="1"/>
          <p:nvPr/>
        </p:nvSpPr>
        <p:spPr>
          <a:xfrm>
            <a:off x="918597" y="207416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760F2-71E7-4820-9805-F9026D86B02E}"/>
              </a:ext>
            </a:extLst>
          </p:cNvPr>
          <p:cNvSpPr txBox="1"/>
          <p:nvPr/>
        </p:nvSpPr>
        <p:spPr>
          <a:xfrm>
            <a:off x="918597" y="460400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TIM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0D4F7-E9B9-4E5B-A26C-783C91456C8E}"/>
              </a:ext>
            </a:extLst>
          </p:cNvPr>
          <p:cNvSpPr txBox="1"/>
          <p:nvPr/>
        </p:nvSpPr>
        <p:spPr>
          <a:xfrm>
            <a:off x="2142486" y="4419337"/>
            <a:ext cx="9636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在线文档和云文件、丰富的办公功能</a:t>
            </a:r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Tim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高级会员与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会员相比，只有一个用处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——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提高办公体验和文件存储能力</a:t>
            </a:r>
            <a:endParaRPr lang="zh-CN" alt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A8F0C9-7609-4ACF-BB4E-1E7EB45098D0}"/>
              </a:ext>
            </a:extLst>
          </p:cNvPr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核心功能</a:t>
            </a:r>
          </a:p>
        </p:txBody>
      </p:sp>
    </p:spTree>
    <p:extLst>
      <p:ext uri="{BB962C8B-B14F-4D97-AF65-F5344CB8AC3E}">
        <p14:creationId xmlns:p14="http://schemas.microsoft.com/office/powerpoint/2010/main" val="31901370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5437" y="345046"/>
            <a:ext cx="53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D67AD-2FFF-4254-9309-E2F5489F8C4F}"/>
              </a:ext>
            </a:extLst>
          </p:cNvPr>
          <p:cNvSpPr txBox="1"/>
          <p:nvPr/>
        </p:nvSpPr>
        <p:spPr>
          <a:xfrm>
            <a:off x="2293034" y="1674055"/>
            <a:ext cx="9636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年轻人一直是追逐潮流的，</a:t>
            </a:r>
            <a:r>
              <a:rPr lang="en-US" altLang="zh-CN" sz="28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也在不断追逐着年轻人，红包、短视频、表情包等都是为年轻人定制，一直会有新用户涌入其中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638D3-34A9-429B-996E-7B442E59A9AE}"/>
              </a:ext>
            </a:extLst>
          </p:cNvPr>
          <p:cNvSpPr txBox="1"/>
          <p:nvPr/>
        </p:nvSpPr>
        <p:spPr>
          <a:xfrm>
            <a:off x="918597" y="207416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760F2-71E7-4820-9805-F9026D86B02E}"/>
              </a:ext>
            </a:extLst>
          </p:cNvPr>
          <p:cNvSpPr txBox="1"/>
          <p:nvPr/>
        </p:nvSpPr>
        <p:spPr>
          <a:xfrm>
            <a:off x="918597" y="4604004"/>
            <a:ext cx="122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TIM</a:t>
            </a:r>
            <a:endParaRPr lang="zh-CN" alt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0D4F7-E9B9-4E5B-A26C-783C91456C8E}"/>
              </a:ext>
            </a:extLst>
          </p:cNvPr>
          <p:cNvSpPr txBox="1"/>
          <p:nvPr/>
        </p:nvSpPr>
        <p:spPr>
          <a:xfrm>
            <a:off x="2142486" y="4419337"/>
            <a:ext cx="9636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阿里钉钉、微信企业微信在办公领域扎根已深，但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Tim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是由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QQ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用户导流而来，并且开发团队一直在对多人协作文档和办公“云环境”做相关优化、深耕，核心功能也在扩充。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A8F0C9-7609-4ACF-BB4E-1E7EB45098D0}"/>
              </a:ext>
            </a:extLst>
          </p:cNvPr>
          <p:cNvSpPr txBox="1"/>
          <p:nvPr/>
        </p:nvSpPr>
        <p:spPr>
          <a:xfrm>
            <a:off x="918597" y="376856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前景</a:t>
            </a:r>
          </a:p>
        </p:txBody>
      </p:sp>
    </p:spTree>
    <p:extLst>
      <p:ext uri="{BB962C8B-B14F-4D97-AF65-F5344CB8AC3E}">
        <p14:creationId xmlns:p14="http://schemas.microsoft.com/office/powerpoint/2010/main" val="21547375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284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Light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奇林</dc:creator>
  <cp:lastModifiedBy>王 奇林</cp:lastModifiedBy>
  <cp:revision>16</cp:revision>
  <dcterms:created xsi:type="dcterms:W3CDTF">2018-08-02T09:18:14Z</dcterms:created>
  <dcterms:modified xsi:type="dcterms:W3CDTF">2018-08-02T14:03:38Z</dcterms:modified>
</cp:coreProperties>
</file>