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9753600" cx="13004800"/>
  <p:notesSz cx="6858000" cy="9144000"/>
  <p:embeddedFontLst>
    <p:embeddedFont>
      <p:font typeface="Arial Narrow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ArialNarrow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rialNarrow-bold.fntdata"/><Relationship Id="rId18" Type="http://schemas.openxmlformats.org/officeDocument/2006/relationships/font" Target="fonts/Arial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762c2f7b3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762c2f7b3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762c2f7b3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762c2f7b3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762c2f7b3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762c2f7b3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9762c2f7b3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19762c2f7b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762c2f7b3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762c2f7b3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762c2f7b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762c2f7b3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Árvore filho da esquerda, irmão da direita</a:t>
            </a:r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Equipe </a:t>
            </a: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PET - Paulo, Elvis e Thiago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lang="en-US" sz="3400">
                <a:latin typeface="Arial Narrow"/>
                <a:ea typeface="Arial Narrow"/>
                <a:cs typeface="Arial Narrow"/>
                <a:sym typeface="Arial Narrow"/>
              </a:rPr>
              <a:t>https://github.com/wkhadgar/AB2_ED</a:t>
            </a:r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735800" y="2701200"/>
            <a:ext cx="11339400" cy="6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Podemos representar qualquer estrutura de árvore, de qualquer grau, com o espaço de alocação de uma árvore binária!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Uma árvore muito interessante para se armazenar com menos espaço, e sem a necessidade de modificar a sua estrutura, é uma behaviour tree, usada para simular o fluxo de comportamentos de um agente qualquer.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 Behaviour Tree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Em sua representação normal, essa behaviour tree precisa de nós com 4 filhos, e se </a:t>
            </a:r>
            <a:r>
              <a:rPr lang="en-US" sz="3000"/>
              <a:t>adicionarmos</a:t>
            </a:r>
            <a:r>
              <a:rPr lang="en-US" sz="3000"/>
              <a:t> uma nova ação em um nó que já tenha 4 filhos, precisariamos modificar TODA a estrutura. Isso pode não ser um problema em um computador, mas caso essa behaviour esteja implementada em um microcontrolador, onde espaço é um recurso escasso, é inviável o uso de behaviour trees…..</a:t>
            </a:r>
            <a:endParaRPr sz="3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434" y="4793434"/>
            <a:ext cx="8675574" cy="42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Uma Behaviour Tree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A menos que apliquemos o conceito de uma LCRS!</a:t>
            </a:r>
            <a:endParaRPr sz="30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680" r="-679" t="0"/>
          <a:stretch/>
        </p:blipFill>
        <p:spPr>
          <a:xfrm>
            <a:off x="1614474" y="3315449"/>
            <a:ext cx="9775801" cy="47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Obrigado!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649895" y="3980979"/>
            <a:ext cx="5039100" cy="2392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600"/>
              <a:t>Dúvidas?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/>
          </a:p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Árvores são uma forma muito eficiente de guardar dados, mas quanto mais complexa, mais espaço um nó precisa alocar, para uma árvore n-ária, n ponteiros para nós filhos precisam ser alocados, para grandes árvores isso se torna um problema, além de que caso precisemos aumentar o grau da árvore, para n+1, TODOS os nós devem ser atualizados, o que gera um grande desgaste na manutenção de um sistema desse tipo.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Como resolver esse problema, sem abrir mão das vantagens de uma árvore?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irmão da direita, filho da esquerda.</a:t>
            </a:r>
            <a:endParaRPr/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A árvore filho da esquerda, irmão da direita, também conhecida como LCRS Tree (Left Child, Right Sibling), é uma forma de representar qualquer árvore, modificando apenas suas relações, onde cada nó terá apenas um filho e um irmão.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/>
          </a:p>
          <a:p>
            <a:pPr indent="-428625" lvl="0" marL="3429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>
                <a:solidFill>
                  <a:schemeClr val="dk1"/>
                </a:solidFill>
              </a:rPr>
              <a:t>Vamos generalizar qualquer árvore n-ária em uma árvore binária, de forma a reduzir drasticamente o custo de manutenção e armazenamento.</a:t>
            </a:r>
            <a:endParaRPr/>
          </a:p>
          <a:p>
            <a:pPr indent="-17145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irmão da direita, filho da esquerda.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Uma árvore 6-ária representada como uma LCRS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675" y="2547950"/>
            <a:ext cx="10257450" cy="61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35800" y="2860875"/>
            <a:ext cx="11339400" cy="6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Todos os nós têm apenas dois ponteiros alocados: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Filho da esquerda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Irmão da direita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Todo o resto da estrutura e definições se seguem como a árvore binária que já conhecemos.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18897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Calibri"/>
              <a:buChar char="•"/>
            </a:pPr>
            <a:r>
              <a:rPr lang="en-US" sz="3348"/>
              <a:t>Apenas precisamos adaptar a criação de nós filhos de um certo nó, de forma que percorremos os irmãos do filho da esquerda até achar um espaço disponível. Note que isso torna as inserções, remoções e pesquisas em O(n).</a:t>
            </a:r>
            <a:endParaRPr sz="3348"/>
          </a:p>
          <a:p>
            <a:pPr indent="-372046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348"/>
              <a:buChar char="•"/>
            </a:pPr>
            <a:r>
              <a:rPr lang="en-US" sz="3348"/>
              <a:t>Ou seja, estamos trocando espaço de eficiência por memória, armazenando os dados de uma árvore qualquer com o menor espaço possível para uma árvore.</a:t>
            </a:r>
            <a:endParaRPr sz="3348"/>
          </a:p>
          <a:p>
            <a:pPr indent="-372046" lvl="0" marL="31889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348"/>
              <a:buChar char="•"/>
            </a:pPr>
            <a:r>
              <a:rPr lang="en-US" sz="3348"/>
              <a:t>Note também que na LCRS mudar de uma árvore ternária para uma 4-ária apenas precisa que um nó irmão seja inserido ao filho do pai, sem necessidade de mudar a estrutura ou os algoritmos de pesquisa, inserção e remoção.</a:t>
            </a:r>
            <a:endParaRPr sz="3348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60740" y="377975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LCRS Tree ADT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735800" y="2501600"/>
            <a:ext cx="11339400" cy="69456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29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29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29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629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 value;</a:t>
            </a:r>
            <a:endParaRPr sz="2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629"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2629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* left_child;</a:t>
            </a:r>
            <a:endParaRPr sz="2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629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29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* right_sibling;</a:t>
            </a:r>
            <a:endParaRPr sz="2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2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node_t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2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node_t*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 insert_child(</a:t>
            </a:r>
            <a:r>
              <a:rPr lang="en-US" sz="2629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node_t*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 parent, </a:t>
            </a:r>
            <a:r>
              <a:rPr b="1" lang="en-US" sz="2629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29">
                <a:latin typeface="Courier New"/>
                <a:ea typeface="Courier New"/>
                <a:cs typeface="Courier New"/>
                <a:sym typeface="Courier New"/>
              </a:rPr>
              <a:t> value);</a:t>
            </a:r>
            <a:endParaRPr sz="2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2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560740" y="377975"/>
            <a:ext cx="11883300" cy="1074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LCRS Tree ADT - Inserção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832700" y="1610075"/>
            <a:ext cx="11339400" cy="7638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node_t*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insert_child(</a:t>
            </a:r>
            <a:r>
              <a:rPr lang="en-US" sz="163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node_t*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parent, </a:t>
            </a:r>
            <a:r>
              <a:rPr b="1"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value) {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(parent == </a:t>
            </a:r>
            <a:r>
              <a:rPr b="1"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node_t*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new_child = (</a:t>
            </a:r>
            <a:r>
              <a:rPr lang="en-US" sz="163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node_t*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malloc(sizeof(</a:t>
            </a:r>
            <a:r>
              <a:rPr lang="en-US" sz="163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node_t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new_child-&gt;value = value;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new_child-&gt;left_child = </a:t>
            </a:r>
            <a:r>
              <a:rPr b="1"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new_child-&gt;right_sibling = </a:t>
            </a:r>
            <a:r>
              <a:rPr b="1"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(parent-&gt;left_child == </a:t>
            </a:r>
            <a:r>
              <a:rPr b="1"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parent-&gt;left_child = new_child;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3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node_t*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current_sibling = parent-&gt;left_child;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8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(current_sibling-&gt;right_sibling != </a:t>
            </a:r>
            <a:r>
              <a:rPr b="1"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current_sibling = current_sibling-&gt;right_sibling;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current_sibling-&gt;right_sibling = new_child;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parent;</a:t>
            </a:r>
            <a:endParaRPr sz="163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163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94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3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Transformando uma Trie!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850" y="2264425"/>
            <a:ext cx="6268050" cy="6616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