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AA0FC-6870-4B1A-8074-E0F8AFFC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95E8C9-336A-4F33-B213-6B937944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5EECC-CEF8-465E-AB1E-E12056D8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EB4CE-0BDD-4ACE-BF17-E4081D7C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85AC5-9CE7-417B-8C7A-3CB83C42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CE0D7-8834-46CB-AE97-EF684F8F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63BFD-28D7-4051-9138-1355237CA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91D78-C2B2-474D-A1D4-332E1BFE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C247C-80FA-4489-83F8-BB25B4D6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5D204-F88A-4CA5-BA2D-536F321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9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6700E9-20A9-4A61-81DF-C65280E6C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4B68A-9485-412A-902A-4D60C8FC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A7C2-0AFC-4610-B375-D0CC8D1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762FD-DC42-4A7F-8B50-568FC41C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3B413-DAEF-43D4-A2A7-FE59CED9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4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1D18A-0613-4C41-AED9-6ED8CFD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3238D-7C42-4BA4-BECE-3D8441BA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D69C6-C38F-4A25-9898-82E759E2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BBE5A-8614-48E4-B98B-D06F84D6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87D565-5557-4B58-8B21-BCCB1D8A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6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E0F39-ABB7-4273-B788-0DEE0886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BE9BD-1619-42F6-A31C-7DBA0DB2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F07B7-7D1A-4824-B02F-D4AE3031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31E98-C21B-4352-A9FF-34190DBE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553EC-1170-4266-9763-F9668C9E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90E1A-B8E4-49FA-A423-F0E8268F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FCF2F-D562-4F6B-B007-499637068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5ED4B-CA82-40C5-963B-C2121B80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2C712B-45E7-4D4E-A7F5-472F646E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F05E3-680F-4D51-A20B-CB2084D8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94063-F6C0-4F4E-93D8-55ED4F35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C61F4-27C7-4C30-8D25-3D57E443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2997B-FBB8-4B01-9AD4-5BA9F52E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59E0CB-FF44-4844-B6C5-2A76AEF22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D93358-1A39-436B-9196-DF95E2726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04138E-1FB0-4754-A8F7-01FBEC44A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76CDEA-ACAF-4665-B714-D1262ECC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29FC90-DAC6-487A-AC08-F5D73078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8CB8FA-4393-4813-85C4-C03BDEBD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29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E875E-0E3C-4AF6-BAF5-71F17E37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3391D-AB0E-4450-8B05-53F924B3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6E5EE4-AB2D-4888-9CBC-7FF284E3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E33A7C-1237-4D53-A3F5-B18F8D36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3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E8207-3B9B-4771-8733-E2C89FD3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9B42F0-2766-43F7-B76B-DB470ADD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89AB6-7E45-44C5-AA36-95D8032E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6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CFF8-2BB5-444F-806E-8C9521AF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7CB00-F321-4CFF-BB59-5FDA6FD9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DA46A-62A5-4D0A-9697-A7F2CFCC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BE648-AB13-49BC-B38E-90436420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025F1-F50D-4172-B8C3-7CC60436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F8B8F-0347-4151-B32D-D7C21F68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AECC6-8A3D-4B6A-919E-3AA46DEE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780AF7-30F6-4C7C-80FA-4086E733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A8AE4-5841-4144-83C2-AF21A1D45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F3A91-E228-4055-ADF7-6B0FAEFF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C55E5-219A-4A6C-8210-85F97E5F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6C0F1-EDBE-4E40-8D12-F3B87068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0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984881-59A2-407F-B5AE-F51D9F46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E95DE-9A17-4452-921F-3E89D4FC7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56A3B-43E3-426A-916E-4850AD4F1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C77A-48D1-4E59-BC3A-5664403DB870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0AC6-5D64-4B5C-A0AC-67C6ACFF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41A0E-0418-4E48-A96F-88EAD2315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E6C8F-C003-469B-80CB-AE3E835C99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D239265-A564-46EA-88F5-989EABF11677}"/>
              </a:ext>
            </a:extLst>
          </p:cNvPr>
          <p:cNvGrpSpPr/>
          <p:nvPr/>
        </p:nvGrpSpPr>
        <p:grpSpPr>
          <a:xfrm>
            <a:off x="1342239" y="1644242"/>
            <a:ext cx="7927596" cy="2290195"/>
            <a:chOff x="1711354" y="1652631"/>
            <a:chExt cx="7927596" cy="22901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0B79961-ED0A-4812-B556-F90D6FF41E48}"/>
                </a:ext>
              </a:extLst>
            </p:cNvPr>
            <p:cNvSpPr/>
            <p:nvPr/>
          </p:nvSpPr>
          <p:spPr>
            <a:xfrm>
              <a:off x="1711354" y="1652631"/>
              <a:ext cx="7927596" cy="22901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453124-D9C5-4813-B087-34F234A61131}"/>
                </a:ext>
              </a:extLst>
            </p:cNvPr>
            <p:cNvGrpSpPr/>
            <p:nvPr/>
          </p:nvGrpSpPr>
          <p:grpSpPr>
            <a:xfrm>
              <a:off x="1811532" y="1982120"/>
              <a:ext cx="7727240" cy="1631216"/>
              <a:chOff x="33556" y="3215745"/>
              <a:chExt cx="7727240" cy="163121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E1A0E-CB88-423C-803D-A7CF08444C9D}"/>
                  </a:ext>
                </a:extLst>
              </p:cNvPr>
              <p:cNvSpPr txBox="1"/>
              <p:nvPr/>
            </p:nvSpPr>
            <p:spPr>
              <a:xfrm>
                <a:off x="33556" y="3215745"/>
                <a:ext cx="5195653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0" b="1" dirty="0">
                    <a:solidFill>
                      <a:schemeClr val="bg1"/>
                    </a:solidFill>
                  </a:rPr>
                  <a:t>Modbus</a:t>
                </a:r>
                <a:endParaRPr lang="ko-KR" altLang="en-US" sz="10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DA1E2D5-73C8-4558-A735-96FBD4D2931F}"/>
                  </a:ext>
                </a:extLst>
              </p:cNvPr>
              <p:cNvGrpSpPr/>
              <p:nvPr/>
            </p:nvGrpSpPr>
            <p:grpSpPr>
              <a:xfrm>
                <a:off x="5172374" y="3215745"/>
                <a:ext cx="2588422" cy="1631216"/>
                <a:chOff x="5172374" y="3130531"/>
                <a:chExt cx="2588422" cy="1631216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6E1C0818-6F98-4054-B7C6-6C29BD824944}"/>
                    </a:ext>
                  </a:extLst>
                </p:cNvPr>
                <p:cNvSpPr/>
                <p:nvPr/>
              </p:nvSpPr>
              <p:spPr>
                <a:xfrm>
                  <a:off x="5172374" y="3214769"/>
                  <a:ext cx="2588422" cy="1462740"/>
                </a:xfrm>
                <a:prstGeom prst="roundRect">
                  <a:avLst/>
                </a:prstGeom>
                <a:solidFill>
                  <a:srgbClr val="F797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EA2E68-089C-4A00-97CB-B93D5D6A6EB3}"/>
                    </a:ext>
                  </a:extLst>
                </p:cNvPr>
                <p:cNvSpPr txBox="1"/>
                <p:nvPr/>
              </p:nvSpPr>
              <p:spPr>
                <a:xfrm>
                  <a:off x="5192839" y="3130531"/>
                  <a:ext cx="2547492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0" b="1" dirty="0"/>
                    <a:t>hub</a:t>
                  </a:r>
                  <a:endParaRPr lang="ko-KR" altLang="en-US" sz="10000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783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Suh, Won-Jun</dc:creator>
  <cp:lastModifiedBy>Suh, Won-Jun</cp:lastModifiedBy>
  <cp:revision>1</cp:revision>
  <dcterms:created xsi:type="dcterms:W3CDTF">2020-08-27T07:42:56Z</dcterms:created>
  <dcterms:modified xsi:type="dcterms:W3CDTF">2020-08-27T07:47:16Z</dcterms:modified>
</cp:coreProperties>
</file>