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t Wright" userId="9ec5da89-be3c-45da-9ac5-4a10c956b94e" providerId="ADAL" clId="{81E1E1BF-69CB-45A3-A0A3-72D9E954BCEC}"/>
    <pc:docChg chg="delSld">
      <pc:chgData name="Jaret Wright" userId="9ec5da89-be3c-45da-9ac5-4a10c956b94e" providerId="ADAL" clId="{81E1E1BF-69CB-45A3-A0A3-72D9E954BCEC}" dt="2021-09-23T15:55:26.173" v="0" actId="2696"/>
      <pc:docMkLst>
        <pc:docMk/>
      </pc:docMkLst>
      <pc:sldChg chg="del">
        <pc:chgData name="Jaret Wright" userId="9ec5da89-be3c-45da-9ac5-4a10c956b94e" providerId="ADAL" clId="{81E1E1BF-69CB-45A3-A0A3-72D9E954BCEC}" dt="2021-09-23T15:55:26.173" v="0" actId="2696"/>
        <pc:sldMkLst>
          <pc:docMk/>
          <pc:sldMk cId="422740270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6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6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0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6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0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20DF649-40A2-48A3-A415-257262343DB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36FE0E-7C11-49D3-8A60-D6883D16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3: Activities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COMP3025</a:t>
            </a:r>
          </a:p>
        </p:txBody>
      </p:sp>
    </p:spTree>
    <p:extLst>
      <p:ext uri="{BB962C8B-B14F-4D97-AF65-F5344CB8AC3E}">
        <p14:creationId xmlns:p14="http://schemas.microsoft.com/office/powerpoint/2010/main" val="175270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Layout.xml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3303587"/>
            <a:ext cx="605790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Callout 1 4"/>
          <p:cNvSpPr/>
          <p:nvPr/>
        </p:nvSpPr>
        <p:spPr>
          <a:xfrm>
            <a:off x="585926" y="2467992"/>
            <a:ext cx="1742865" cy="923278"/>
          </a:xfrm>
          <a:prstGeom prst="borderCallout1">
            <a:avLst>
              <a:gd name="adj1" fmla="val 57212"/>
              <a:gd name="adj2" fmla="val 107518"/>
              <a:gd name="adj3" fmla="val 140385"/>
              <a:gd name="adj4" fmla="val 18326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android: programming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85926" y="5452369"/>
            <a:ext cx="1742865" cy="923278"/>
          </a:xfrm>
          <a:prstGeom prst="borderCallout1">
            <a:avLst>
              <a:gd name="adj1" fmla="val 57212"/>
              <a:gd name="adj2" fmla="val 107518"/>
              <a:gd name="adj3" fmla="val -75961"/>
              <a:gd name="adj4" fmla="val 182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app: layout (what user see’s)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85926" y="3854388"/>
            <a:ext cx="1742865" cy="923278"/>
          </a:xfrm>
          <a:prstGeom prst="borderCallout1">
            <a:avLst>
              <a:gd name="adj1" fmla="val 57212"/>
              <a:gd name="adj2" fmla="val 107518"/>
              <a:gd name="adj3" fmla="val 58654"/>
              <a:gd name="adj4" fmla="val 1730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tools: only visible in the designer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340788" y="2380308"/>
            <a:ext cx="2573045" cy="1010961"/>
          </a:xfrm>
          <a:prstGeom prst="borderCallout1">
            <a:avLst>
              <a:gd name="adj1" fmla="val 48558"/>
              <a:gd name="adj2" fmla="val -9638"/>
              <a:gd name="adj3" fmla="val 149161"/>
              <a:gd name="adj4" fmla="val -1044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match_parent</a:t>
            </a:r>
            <a:r>
              <a:rPr lang="en-US" dirty="0"/>
              <a:t> - make the view object as big as the container holding it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9340787" y="3854388"/>
            <a:ext cx="2573045" cy="1010961"/>
          </a:xfrm>
          <a:prstGeom prst="borderCallout1">
            <a:avLst>
              <a:gd name="adj1" fmla="val 32751"/>
              <a:gd name="adj2" fmla="val -5153"/>
              <a:gd name="adj3" fmla="val 30612"/>
              <a:gd name="adj4" fmla="val -1026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wrap_content</a:t>
            </a:r>
            <a:r>
              <a:rPr lang="en-US" dirty="0"/>
              <a:t> - make the view object as big as the elements inside</a:t>
            </a:r>
          </a:p>
        </p:txBody>
      </p:sp>
    </p:spTree>
    <p:extLst>
      <p:ext uri="{BB962C8B-B14F-4D97-AF65-F5344CB8AC3E}">
        <p14:creationId xmlns:p14="http://schemas.microsoft.com/office/powerpoint/2010/main" val="42376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33" y="2402382"/>
            <a:ext cx="11540934" cy="3862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188686" y="3396343"/>
            <a:ext cx="580571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7028" y="4622800"/>
            <a:ext cx="580571" cy="0"/>
          </a:xfrm>
          <a:prstGeom prst="straightConnector1">
            <a:avLst/>
          </a:prstGeom>
          <a:ln w="539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27313" y="5232401"/>
            <a:ext cx="580571" cy="0"/>
          </a:xfrm>
          <a:prstGeom prst="straightConnector1">
            <a:avLst/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621277" y="3403903"/>
            <a:ext cx="1552575" cy="69336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633272" y="3458786"/>
            <a:ext cx="1552575" cy="265489"/>
          </a:xfrm>
          <a:prstGeom prst="round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688013" y="3494619"/>
            <a:ext cx="596578" cy="265489"/>
          </a:xfrm>
          <a:prstGeom prst="round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27313" y="6137276"/>
            <a:ext cx="580571" cy="0"/>
          </a:xfrm>
          <a:prstGeom prst="straightConnector1">
            <a:avLst/>
          </a:prstGeom>
          <a:ln w="53975">
            <a:solidFill>
              <a:srgbClr val="E9E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335713" y="3485094"/>
            <a:ext cx="596578" cy="265489"/>
          </a:xfrm>
          <a:prstGeom prst="roundRect">
            <a:avLst/>
          </a:prstGeom>
          <a:noFill/>
          <a:ln w="44450">
            <a:solidFill>
              <a:srgbClr val="E9E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1b</a:t>
            </a:r>
          </a:p>
          <a:p>
            <a:r>
              <a:rPr lang="en-US" dirty="0"/>
              <a:t>Learn about wireframes – makers night</a:t>
            </a:r>
          </a:p>
          <a:p>
            <a:r>
              <a:rPr lang="en-US" dirty="0"/>
              <a:t>The Activity Lifecycle</a:t>
            </a:r>
          </a:p>
          <a:p>
            <a:r>
              <a:rPr lang="en-US" dirty="0"/>
              <a:t>Building a tip calculator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8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850" y="421767"/>
            <a:ext cx="7729728" cy="1188720"/>
          </a:xfrm>
        </p:spPr>
        <p:txBody>
          <a:bodyPr/>
          <a:lstStyle/>
          <a:p>
            <a:r>
              <a:rPr lang="en-US" dirty="0"/>
              <a:t>What is an activity?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850" y="1858886"/>
            <a:ext cx="7729728" cy="4291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578" y="6066865"/>
            <a:ext cx="2109788" cy="6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486" y="326517"/>
            <a:ext cx="7729728" cy="1188720"/>
          </a:xfrm>
        </p:spPr>
        <p:txBody>
          <a:bodyPr/>
          <a:lstStyle/>
          <a:p>
            <a:r>
              <a:rPr lang="en-US" dirty="0"/>
              <a:t>What is an activity?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1" y="1741056"/>
            <a:ext cx="9601200" cy="47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253" y="440817"/>
            <a:ext cx="7729728" cy="1188720"/>
          </a:xfrm>
        </p:spPr>
        <p:txBody>
          <a:bodyPr/>
          <a:lstStyle/>
          <a:p>
            <a:r>
              <a:rPr lang="en-US" dirty="0"/>
              <a:t>The activity lifecycle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719" y="2322636"/>
            <a:ext cx="7632799" cy="3744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10" y="2019511"/>
            <a:ext cx="9853613" cy="43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253" y="440817"/>
            <a:ext cx="7729728" cy="1188720"/>
          </a:xfrm>
        </p:spPr>
        <p:txBody>
          <a:bodyPr/>
          <a:lstStyle/>
          <a:p>
            <a:r>
              <a:rPr lang="en-US" dirty="0"/>
              <a:t>The 4 activity states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31" y="2160815"/>
            <a:ext cx="9956577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253" y="440817"/>
            <a:ext cx="7729728" cy="1188720"/>
          </a:xfrm>
        </p:spPr>
        <p:txBody>
          <a:bodyPr/>
          <a:lstStyle/>
          <a:p>
            <a:r>
              <a:rPr lang="en-US" dirty="0"/>
              <a:t>Which method to use?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86" y="2073730"/>
            <a:ext cx="11214105" cy="42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253" y="440817"/>
            <a:ext cx="7729728" cy="1188720"/>
          </a:xfrm>
        </p:spPr>
        <p:txBody>
          <a:bodyPr/>
          <a:lstStyle/>
          <a:p>
            <a:r>
              <a:rPr lang="en-US" dirty="0"/>
              <a:t>The back stack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286" y="2182586"/>
            <a:ext cx="10338358" cy="40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9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253" y="440817"/>
            <a:ext cx="7729728" cy="1188720"/>
          </a:xfrm>
        </p:spPr>
        <p:txBody>
          <a:bodyPr/>
          <a:lstStyle/>
          <a:p>
            <a:r>
              <a:rPr lang="en-US" dirty="0"/>
              <a:t>Activity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56014"/>
            <a:ext cx="11555185" cy="4702629"/>
          </a:xfrm>
        </p:spPr>
        <p:txBody>
          <a:bodyPr>
            <a:normAutofit/>
          </a:bodyPr>
          <a:lstStyle/>
          <a:p>
            <a:r>
              <a:rPr lang="en-US" dirty="0"/>
              <a:t>Your activity is destroyed when:</a:t>
            </a:r>
          </a:p>
          <a:p>
            <a:pPr lvl="1"/>
            <a:r>
              <a:rPr lang="en-US" sz="1800" dirty="0"/>
              <a:t>You programmatically call finish()</a:t>
            </a:r>
          </a:p>
          <a:p>
            <a:pPr lvl="1"/>
            <a:r>
              <a:rPr lang="en-US" sz="1800" dirty="0"/>
              <a:t>User presses the back button</a:t>
            </a:r>
          </a:p>
          <a:p>
            <a:r>
              <a:rPr lang="en-US" dirty="0"/>
              <a:t>Your activity is destroyed and recreated if:</a:t>
            </a:r>
          </a:p>
          <a:p>
            <a:pPr lvl="1"/>
            <a:r>
              <a:rPr lang="en-US" sz="1800" dirty="0"/>
              <a:t>User rotates the device</a:t>
            </a:r>
          </a:p>
          <a:p>
            <a:pPr lvl="1"/>
            <a:r>
              <a:rPr lang="en-US" sz="1800" dirty="0"/>
              <a:t>User changes language</a:t>
            </a:r>
          </a:p>
          <a:p>
            <a:pPr lvl="1"/>
            <a:r>
              <a:rPr lang="en-US" sz="1800" dirty="0"/>
              <a:t>The application is terminated by the system to regain RAM</a:t>
            </a:r>
          </a:p>
          <a:p>
            <a:r>
              <a:rPr lang="en-US" dirty="0"/>
              <a:t>The saved data that the system uses to restore the previous state is called the "instance state" and is a collection of key-value pairs stored in a Bundle object.</a:t>
            </a:r>
          </a:p>
          <a:p>
            <a:r>
              <a:rPr lang="en-US" dirty="0"/>
              <a:t>By default, the system uses the Bundle instance state to save information about each View object in your activity layout (such as the text value entered into an </a:t>
            </a:r>
            <a:r>
              <a:rPr lang="en-US" dirty="0" err="1"/>
              <a:t>EditText</a:t>
            </a:r>
            <a:r>
              <a:rPr lang="en-US" dirty="0"/>
              <a:t> object). So, if your activity instance is destroyed and recreated, the state of the layout is restored to its previous state with no code required by you.</a:t>
            </a:r>
          </a:p>
        </p:txBody>
      </p:sp>
    </p:spTree>
    <p:extLst>
      <p:ext uri="{BB962C8B-B14F-4D97-AF65-F5344CB8AC3E}">
        <p14:creationId xmlns:p14="http://schemas.microsoft.com/office/powerpoint/2010/main" val="21971367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F81D201D89842B04A1BE4919C8AD6" ma:contentTypeVersion="13" ma:contentTypeDescription="Create a new document." ma:contentTypeScope="" ma:versionID="8c61d42a4c3dd8046113e3aad9e1e2c3">
  <xsd:schema xmlns:xsd="http://www.w3.org/2001/XMLSchema" xmlns:xs="http://www.w3.org/2001/XMLSchema" xmlns:p="http://schemas.microsoft.com/office/2006/metadata/properties" xmlns:ns3="f934a314-306f-4c77-9fcf-36590d2ba23c" xmlns:ns4="67cf4233-3aec-4225-8895-f0e0ef5a354c" targetNamespace="http://schemas.microsoft.com/office/2006/metadata/properties" ma:root="true" ma:fieldsID="c5811f44b92e969ade2dcaf75c213ecd" ns3:_="" ns4:_="">
    <xsd:import namespace="f934a314-306f-4c77-9fcf-36590d2ba23c"/>
    <xsd:import namespace="67cf4233-3aec-4225-8895-f0e0ef5a35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4a314-306f-4c77-9fcf-36590d2ba2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f4233-3aec-4225-8895-f0e0ef5a35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CB9C8A-9EB7-4E9F-AF03-4244E22861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34a314-306f-4c77-9fcf-36590d2ba23c"/>
    <ds:schemaRef ds:uri="67cf4233-3aec-4225-8895-f0e0ef5a35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2EAF64-548A-4D6A-89EC-AC6C8B9BEE37}">
  <ds:schemaRefs>
    <ds:schemaRef ds:uri="http://purl.org/dc/dcmitype/"/>
    <ds:schemaRef ds:uri="f934a314-306f-4c77-9fcf-36590d2ba23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67cf4233-3aec-4225-8895-f0e0ef5a354c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FA28983-9820-4D92-B613-E4C7D1A866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284</TotalTime>
  <Words>235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Lesson 3: Activities</vt:lpstr>
      <vt:lpstr>Agenda</vt:lpstr>
      <vt:lpstr>What is an activity?</vt:lpstr>
      <vt:lpstr>What is an activity?</vt:lpstr>
      <vt:lpstr>The activity lifecycle</vt:lpstr>
      <vt:lpstr>The 4 activity states</vt:lpstr>
      <vt:lpstr>Which method to use?</vt:lpstr>
      <vt:lpstr>The back stack</vt:lpstr>
      <vt:lpstr>Activity state</vt:lpstr>
      <vt:lpstr>Layout.xml</vt:lpstr>
      <vt:lpstr>Table Layout</vt:lpstr>
    </vt:vector>
  </TitlesOfParts>
  <Company>Georgian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Activities</dc:title>
  <dc:creator>Rich Freeman</dc:creator>
  <cp:lastModifiedBy>Jaret Wright</cp:lastModifiedBy>
  <cp:revision>15</cp:revision>
  <dcterms:created xsi:type="dcterms:W3CDTF">2019-01-11T21:15:44Z</dcterms:created>
  <dcterms:modified xsi:type="dcterms:W3CDTF">2021-09-23T15:57:41Z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0x010100C39F81D201D89842B04A1BE4919C8AD6</vt:lpwstr>
  </property>
</Properties>
</file>