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3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3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0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1CB9-3398-4A1D-A1D6-A9C307E90F1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2A1F-2BB8-4459-BE4D-6136DBB1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Open Book | Free stock photos - Rgbstock - Free stock images | ba1969 |  July - 22 - 2012 (15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1" y="0"/>
            <a:ext cx="12192001" cy="68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2569" t="17341" r="38460" b="8708"/>
          <a:stretch/>
        </p:blipFill>
        <p:spPr>
          <a:xfrm>
            <a:off x="2111432" y="1663794"/>
            <a:ext cx="2726575" cy="4380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4357" y="864736"/>
            <a:ext cx="230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OO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회사 지원자 도감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1.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이상준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7601" y="1903615"/>
            <a:ext cx="415635" cy="2493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8" idx="6"/>
          </p:cNvCxnSpPr>
          <p:nvPr/>
        </p:nvCxnSpPr>
        <p:spPr>
          <a:xfrm flipH="1">
            <a:off x="4073236" y="1691439"/>
            <a:ext cx="1893817" cy="336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4114" y="1012407"/>
            <a:ext cx="4073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선린인터넷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고등학교 정보보호학과 졸업</a:t>
            </a: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유한대학교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VR</a:t>
            </a:r>
            <a:r>
              <a:rPr lang="ko-KR" altLang="en-US" sz="14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게임앱학과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졸업</a:t>
            </a: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다양한 게임엔진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유니티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언리얼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 능한 머리</a:t>
            </a: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젊어서 학습이 빠름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32" name="Picture 8" descr="All You Need To Know About the 10 Percent Brain Myth, in 60 Seconds | WIRED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00" y="1038577"/>
            <a:ext cx="1213137" cy="9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275665" y="1953657"/>
            <a:ext cx="119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내부 예상도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43470" y="2831885"/>
            <a:ext cx="729766" cy="629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0" idx="1"/>
            <a:endCxn id="16" idx="6"/>
          </p:cNvCxnSpPr>
          <p:nvPr/>
        </p:nvCxnSpPr>
        <p:spPr>
          <a:xfrm flipH="1" flipV="1">
            <a:off x="4073236" y="3146771"/>
            <a:ext cx="1775504" cy="24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48740" y="2640072"/>
            <a:ext cx="40732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금주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금연으로 건강한 폐와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간</a:t>
            </a: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최소 주 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회 운동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젊은 나이 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22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살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등을 기반으로 야근에도 버틸 수 있는 강인한 체력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34" name="Picture 10" descr="Lung disease Stock Photos, Royalty Free Lung disease Images | Depositphotos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 t="4275" r="54964" b="18713"/>
          <a:stretch/>
        </p:blipFill>
        <p:spPr bwMode="auto">
          <a:xfrm>
            <a:off x="9324887" y="2248657"/>
            <a:ext cx="1196341" cy="156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ine Icon, Clean Star Icon. Stock Vector - Illustration of effect, icon:  14215049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3936">
            <a:off x="9210285" y="3211136"/>
            <a:ext cx="528543" cy="5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Shine Icon, Clean Star Icon. Stock Vector - Illustration of effect, icon:  14215049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181">
            <a:off x="10212690" y="2450532"/>
            <a:ext cx="528543" cy="5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324887" y="3678471"/>
            <a:ext cx="119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내부 예상도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379306" y="5125451"/>
            <a:ext cx="2215878" cy="7421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8" idx="1"/>
          </p:cNvCxnSpPr>
          <p:nvPr/>
        </p:nvCxnSpPr>
        <p:spPr>
          <a:xfrm flipH="1">
            <a:off x="4666843" y="5040848"/>
            <a:ext cx="1300210" cy="461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67053" y="4563794"/>
            <a:ext cx="4073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게임에 대한 열정으로 직접 발로 뛰며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실무 경험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시장 분석 등 정보를 수집함</a:t>
            </a: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2022 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 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X4 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박람</a:t>
            </a: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38" name="Picture 14" descr="https://cdn-icons-png.flaticon.com/512/2973/297329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836" y="4394564"/>
            <a:ext cx="998282" cy="9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휴먼편지체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5</cp:revision>
  <dcterms:created xsi:type="dcterms:W3CDTF">2022-09-26T05:19:41Z</dcterms:created>
  <dcterms:modified xsi:type="dcterms:W3CDTF">2022-09-26T06:21:11Z</dcterms:modified>
</cp:coreProperties>
</file>