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0C4F-6A2C-4036-B676-BA7FA968F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E067F-D074-45A8-8E0D-BB4ADFF12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F4794-3465-4711-8198-12F2FC07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BD01-10A3-4722-8FE9-D9AE5D79A81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36185-CE44-4A53-836D-501109B3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194C4-E644-45FC-B693-A2835728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1CFD-3A4D-47FF-A4AC-78CFC9C7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7AE1-4DFB-4B52-BB8F-26EB343C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51B8A-F1A1-48B4-84A8-5B7F9F303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48A4-95C7-48AD-85A8-39B2F211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BD01-10A3-4722-8FE9-D9AE5D79A81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35099-5B74-4438-9FD4-1F72E889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E6D9F-2F67-4955-A481-F5959C46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1CFD-3A4D-47FF-A4AC-78CFC9C7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7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77925-AA3E-4F46-B0F4-5EE7D6153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42841-2105-4FE4-9860-2CD73F63C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6D298-970F-438F-AF43-133DC878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BD01-10A3-4722-8FE9-D9AE5D79A81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ECC6-D513-4D9B-81E6-88B8F348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8CC95-3411-4011-9AE5-0C8A557D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1CFD-3A4D-47FF-A4AC-78CFC9C7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5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4697-0C1E-409F-905F-76EAF1C8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A86C-D863-458B-8F84-772BBD47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528CC-DD2A-4530-9600-E7F8E4E0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BD01-10A3-4722-8FE9-D9AE5D79A81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56006-42BD-43A3-831B-EA0C6DBD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25BD0-FE48-457C-933A-A145DDF8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1CFD-3A4D-47FF-A4AC-78CFC9C7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8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BF47-F8AF-4372-AAB1-6ED04312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7F159-8545-4D3C-9324-99A23671E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DF680-B9CC-4B7C-9693-D5E7AC0B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BD01-10A3-4722-8FE9-D9AE5D79A81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9A737-B619-44D6-A900-1709362A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A2110-121D-45B7-A86E-8D1CEDB5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1CFD-3A4D-47FF-A4AC-78CFC9C7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7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83BF-A0EF-416E-BD93-E3D273A1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BD417-EDC1-4176-9651-C7DD1224C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9A974-FEA5-4F61-882E-70D9A1A44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2D793-430B-4D6D-91EE-E231C89D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BD01-10A3-4722-8FE9-D9AE5D79A81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2505C-911A-437C-96F4-2D5F6F86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7E126-E931-4F32-9E9B-939BAF8C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1CFD-3A4D-47FF-A4AC-78CFC9C7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5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FAD0-5F47-42BB-8870-FC48D4F4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B4776-3A54-4FEA-BE9C-C63BBACCE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29C41-0113-4160-B55A-3037E99D4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8AFEE-5775-4059-B7E3-F8FBDBF20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50E71-6FEB-4780-8509-023A9AB14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07E9D-B146-47EC-9C67-6E436665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BD01-10A3-4722-8FE9-D9AE5D79A81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7CA6D-D9E7-42AF-BF4C-CAAB8B06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29FBC-C4EB-4044-A01E-C19807B8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1CFD-3A4D-47FF-A4AC-78CFC9C7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2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FED6-A10D-4023-9FE7-7C2D530E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A7882-1307-4EFC-8D5C-6CFA0911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BD01-10A3-4722-8FE9-D9AE5D79A81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48DA3-8858-4BB6-948A-45B83BDA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5E5EC-EF56-4526-AE42-9DDA1CEE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1CFD-3A4D-47FF-A4AC-78CFC9C7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4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6EE83-AB21-47F2-B3B6-074781EF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BD01-10A3-4722-8FE9-D9AE5D79A81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D42AF-A2F3-48AA-9D4A-0743FD05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DFB1-4D28-4C62-B86F-BAC2B6A6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1CFD-3A4D-47FF-A4AC-78CFC9C7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E8AE-E54E-4D45-85B4-B6AD7B69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FE57E-0E7D-4CCD-BBF9-4BAE1A5E0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C6D92-8577-45D3-9CB8-574C31183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E4887-7AF6-4320-932E-6836FACC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BD01-10A3-4722-8FE9-D9AE5D79A81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B8DCE-3A54-4A5E-A10E-5562086E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5E118-1614-4ECE-ABFE-E2D71CF4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1CFD-3A4D-47FF-A4AC-78CFC9C7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974F-96F5-4C9F-BBF1-4E0EA227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F965D-974A-4EDC-9175-603A5AE8D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FABAA-9D43-43CC-9B8A-EC9B30588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61510-82D2-4DF0-8F04-0A748605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BD01-10A3-4722-8FE9-D9AE5D79A81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75D54-B4C7-49EE-8649-BDB52B6F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D87D9-3ACD-4B98-95C0-50AF4598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1CFD-3A4D-47FF-A4AC-78CFC9C7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49BF6-C86C-4B10-B673-5A12AE13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16278-2C2D-42C0-B535-F90B13E5A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CE53A-4C20-458F-876C-55710A0A9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6BD01-10A3-4722-8FE9-D9AE5D79A81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A2960-3CE5-41D4-B61C-E98D76465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7684B-E5DE-42F7-8F4A-529093CA0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1CFD-3A4D-47FF-A4AC-78CFC9C79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2E2A-6211-4917-B164-85DD1011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GNN Input Data Statistics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1AD105-7A1E-46F1-B5FF-9EE0B08FA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00504"/>
              </p:ext>
            </p:extLst>
          </p:nvPr>
        </p:nvGraphicFramePr>
        <p:xfrm>
          <a:off x="1559168" y="1918758"/>
          <a:ext cx="90736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416">
                  <a:extLst>
                    <a:ext uri="{9D8B030D-6E8A-4147-A177-3AD203B41FA5}">
                      <a16:colId xmlns:a16="http://schemas.microsoft.com/office/drawing/2014/main" val="1634231247"/>
                    </a:ext>
                  </a:extLst>
                </a:gridCol>
                <a:gridCol w="2268416">
                  <a:extLst>
                    <a:ext uri="{9D8B030D-6E8A-4147-A177-3AD203B41FA5}">
                      <a16:colId xmlns:a16="http://schemas.microsoft.com/office/drawing/2014/main" val="3601737903"/>
                    </a:ext>
                  </a:extLst>
                </a:gridCol>
                <a:gridCol w="2268416">
                  <a:extLst>
                    <a:ext uri="{9D8B030D-6E8A-4147-A177-3AD203B41FA5}">
                      <a16:colId xmlns:a16="http://schemas.microsoft.com/office/drawing/2014/main" val="2268458205"/>
                    </a:ext>
                  </a:extLst>
                </a:gridCol>
                <a:gridCol w="2268416">
                  <a:extLst>
                    <a:ext uri="{9D8B030D-6E8A-4147-A177-3AD203B41FA5}">
                      <a16:colId xmlns:a16="http://schemas.microsoft.com/office/drawing/2014/main" val="4205219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File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Minimum File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5041.12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368.33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892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F61503-7C08-4EC6-92EE-ACD2A5760E7E}"/>
              </a:ext>
            </a:extLst>
          </p:cNvPr>
          <p:cNvSpPr txBox="1"/>
          <p:nvPr/>
        </p:nvSpPr>
        <p:spPr>
          <a:xfrm>
            <a:off x="4237149" y="6156101"/>
            <a:ext cx="388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1. Histogram Chart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962298-673F-4433-B3A2-7F4665C9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794" y="2888508"/>
            <a:ext cx="5632129" cy="32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5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GNN Input Data 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GNN Input Data Statistics</dc:title>
  <dc:creator>Claire Lee</dc:creator>
  <cp:lastModifiedBy>Claire Lee</cp:lastModifiedBy>
  <cp:revision>5</cp:revision>
  <dcterms:created xsi:type="dcterms:W3CDTF">2021-09-29T04:23:40Z</dcterms:created>
  <dcterms:modified xsi:type="dcterms:W3CDTF">2021-09-29T14:20:18Z</dcterms:modified>
</cp:coreProperties>
</file>