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6FC0F8-311E-46ED-B15D-8CDD1FD73E22}" v="10" dt="2020-06-17T18:05:28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Sunwoo" userId="0bca74bcbcfcfb9e" providerId="LiveId" clId="{896FC0F8-311E-46ED-B15D-8CDD1FD73E22}"/>
    <pc:docChg chg="undo custSel modSld">
      <pc:chgData name="Lee Sunwoo" userId="0bca74bcbcfcfb9e" providerId="LiveId" clId="{896FC0F8-311E-46ED-B15D-8CDD1FD73E22}" dt="2020-06-18T18:19:34.106" v="269" actId="20577"/>
      <pc:docMkLst>
        <pc:docMk/>
      </pc:docMkLst>
      <pc:sldChg chg="modSp mod">
        <pc:chgData name="Lee Sunwoo" userId="0bca74bcbcfcfb9e" providerId="LiveId" clId="{896FC0F8-311E-46ED-B15D-8CDD1FD73E22}" dt="2020-06-18T18:19:34.106" v="269" actId="20577"/>
        <pc:sldMkLst>
          <pc:docMk/>
          <pc:sldMk cId="1076604348" sldId="257"/>
        </pc:sldMkLst>
        <pc:spChg chg="mod">
          <ac:chgData name="Lee Sunwoo" userId="0bca74bcbcfcfb9e" providerId="LiveId" clId="{896FC0F8-311E-46ED-B15D-8CDD1FD73E22}" dt="2020-06-18T18:19:34.106" v="269" actId="20577"/>
          <ac:spMkLst>
            <pc:docMk/>
            <pc:sldMk cId="1076604348" sldId="257"/>
            <ac:spMk id="3" creationId="{D0C4E928-6326-4941-9E92-0C73164B9A86}"/>
          </ac:spMkLst>
        </pc:spChg>
      </pc:sldChg>
      <pc:sldChg chg="addSp delSp modSp mod">
        <pc:chgData name="Lee Sunwoo" userId="0bca74bcbcfcfb9e" providerId="LiveId" clId="{896FC0F8-311E-46ED-B15D-8CDD1FD73E22}" dt="2020-06-17T18:05:48.165" v="145" actId="1038"/>
        <pc:sldMkLst>
          <pc:docMk/>
          <pc:sldMk cId="3121065195" sldId="258"/>
        </pc:sldMkLst>
        <pc:spChg chg="mod">
          <ac:chgData name="Lee Sunwoo" userId="0bca74bcbcfcfb9e" providerId="LiveId" clId="{896FC0F8-311E-46ED-B15D-8CDD1FD73E22}" dt="2020-06-17T18:05:24.235" v="133" actId="14100"/>
          <ac:spMkLst>
            <pc:docMk/>
            <pc:sldMk cId="3121065195" sldId="258"/>
            <ac:spMk id="3" creationId="{1BEB7D00-8BE5-45A6-A5EB-516178D22863}"/>
          </ac:spMkLst>
        </pc:spChg>
        <pc:spChg chg="add mod">
          <ac:chgData name="Lee Sunwoo" userId="0bca74bcbcfcfb9e" providerId="LiveId" clId="{896FC0F8-311E-46ED-B15D-8CDD1FD73E22}" dt="2020-06-17T18:05:48.165" v="145" actId="1038"/>
          <ac:spMkLst>
            <pc:docMk/>
            <pc:sldMk cId="3121065195" sldId="258"/>
            <ac:spMk id="20" creationId="{E61429FD-5446-42DD-B453-51CAAAAF6553}"/>
          </ac:spMkLst>
        </pc:spChg>
        <pc:spChg chg="add mod">
          <ac:chgData name="Lee Sunwoo" userId="0bca74bcbcfcfb9e" providerId="LiveId" clId="{896FC0F8-311E-46ED-B15D-8CDD1FD73E22}" dt="2020-06-17T18:05:48.165" v="145" actId="1038"/>
          <ac:spMkLst>
            <pc:docMk/>
            <pc:sldMk cId="3121065195" sldId="258"/>
            <ac:spMk id="21" creationId="{1023C5AA-5DC2-4883-8F19-0B255C68F04C}"/>
          </ac:spMkLst>
        </pc:spChg>
        <pc:spChg chg="add mod">
          <ac:chgData name="Lee Sunwoo" userId="0bca74bcbcfcfb9e" providerId="LiveId" clId="{896FC0F8-311E-46ED-B15D-8CDD1FD73E22}" dt="2020-06-17T18:05:48.165" v="145" actId="1038"/>
          <ac:spMkLst>
            <pc:docMk/>
            <pc:sldMk cId="3121065195" sldId="258"/>
            <ac:spMk id="22" creationId="{059F31EE-467F-405E-9731-0AB86A9B26B7}"/>
          </ac:spMkLst>
        </pc:spChg>
        <pc:spChg chg="add mod">
          <ac:chgData name="Lee Sunwoo" userId="0bca74bcbcfcfb9e" providerId="LiveId" clId="{896FC0F8-311E-46ED-B15D-8CDD1FD73E22}" dt="2020-06-17T18:05:48.165" v="145" actId="1038"/>
          <ac:spMkLst>
            <pc:docMk/>
            <pc:sldMk cId="3121065195" sldId="258"/>
            <ac:spMk id="23" creationId="{8856E701-BB8F-4850-B733-FB90A593D590}"/>
          </ac:spMkLst>
        </pc:spChg>
        <pc:picChg chg="add del mod">
          <ac:chgData name="Lee Sunwoo" userId="0bca74bcbcfcfb9e" providerId="LiveId" clId="{896FC0F8-311E-46ED-B15D-8CDD1FD73E22}" dt="2020-06-17T18:03:27.982" v="78"/>
          <ac:picMkLst>
            <pc:docMk/>
            <pc:sldMk cId="3121065195" sldId="258"/>
            <ac:picMk id="5" creationId="{4BC5A7BD-E55B-43DC-98ED-707183D7747D}"/>
          </ac:picMkLst>
        </pc:picChg>
        <pc:picChg chg="add del mod">
          <ac:chgData name="Lee Sunwoo" userId="0bca74bcbcfcfb9e" providerId="LiveId" clId="{896FC0F8-311E-46ED-B15D-8CDD1FD73E22}" dt="2020-06-17T18:03:27.982" v="78"/>
          <ac:picMkLst>
            <pc:docMk/>
            <pc:sldMk cId="3121065195" sldId="258"/>
            <ac:picMk id="7" creationId="{AA2344AC-ABFF-486A-B266-8FEC47624F98}"/>
          </ac:picMkLst>
        </pc:picChg>
        <pc:picChg chg="add del mod">
          <ac:chgData name="Lee Sunwoo" userId="0bca74bcbcfcfb9e" providerId="LiveId" clId="{896FC0F8-311E-46ED-B15D-8CDD1FD73E22}" dt="2020-06-17T18:03:27.982" v="78"/>
          <ac:picMkLst>
            <pc:docMk/>
            <pc:sldMk cId="3121065195" sldId="258"/>
            <ac:picMk id="9" creationId="{FF5A0AEB-4AAD-406A-8298-03372CDA14B4}"/>
          </ac:picMkLst>
        </pc:picChg>
        <pc:picChg chg="add del mod">
          <ac:chgData name="Lee Sunwoo" userId="0bca74bcbcfcfb9e" providerId="LiveId" clId="{896FC0F8-311E-46ED-B15D-8CDD1FD73E22}" dt="2020-06-17T18:03:27.982" v="78"/>
          <ac:picMkLst>
            <pc:docMk/>
            <pc:sldMk cId="3121065195" sldId="258"/>
            <ac:picMk id="11" creationId="{2BFDCACA-77CE-4C06-BF64-726F8B10406E}"/>
          </ac:picMkLst>
        </pc:picChg>
        <pc:picChg chg="add mod">
          <ac:chgData name="Lee Sunwoo" userId="0bca74bcbcfcfb9e" providerId="LiveId" clId="{896FC0F8-311E-46ED-B15D-8CDD1FD73E22}" dt="2020-06-17T18:05:48.165" v="145" actId="1038"/>
          <ac:picMkLst>
            <pc:docMk/>
            <pc:sldMk cId="3121065195" sldId="258"/>
            <ac:picMk id="13" creationId="{A5351316-3936-4367-80E7-B6A41FF6953C}"/>
          </ac:picMkLst>
        </pc:picChg>
        <pc:picChg chg="add mod">
          <ac:chgData name="Lee Sunwoo" userId="0bca74bcbcfcfb9e" providerId="LiveId" clId="{896FC0F8-311E-46ED-B15D-8CDD1FD73E22}" dt="2020-06-17T18:05:48.165" v="145" actId="1038"/>
          <ac:picMkLst>
            <pc:docMk/>
            <pc:sldMk cId="3121065195" sldId="258"/>
            <ac:picMk id="15" creationId="{3E3D5389-4934-4506-B5B1-F0063BEA4E39}"/>
          </ac:picMkLst>
        </pc:picChg>
        <pc:picChg chg="add mod">
          <ac:chgData name="Lee Sunwoo" userId="0bca74bcbcfcfb9e" providerId="LiveId" clId="{896FC0F8-311E-46ED-B15D-8CDD1FD73E22}" dt="2020-06-17T18:05:48.165" v="145" actId="1038"/>
          <ac:picMkLst>
            <pc:docMk/>
            <pc:sldMk cId="3121065195" sldId="258"/>
            <ac:picMk id="17" creationId="{80C39624-526C-4E20-85F1-0C1C9F36729B}"/>
          </ac:picMkLst>
        </pc:picChg>
        <pc:picChg chg="add mod">
          <ac:chgData name="Lee Sunwoo" userId="0bca74bcbcfcfb9e" providerId="LiveId" clId="{896FC0F8-311E-46ED-B15D-8CDD1FD73E22}" dt="2020-06-17T18:05:48.165" v="145" actId="1038"/>
          <ac:picMkLst>
            <pc:docMk/>
            <pc:sldMk cId="3121065195" sldId="258"/>
            <ac:picMk id="19" creationId="{BFD30C74-B219-4FBC-8423-C57450DC633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05BD-7C3A-4726-9A3C-EC95770DC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1B64F-19D4-4581-A82B-4B5D299A5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D2B34-EB29-4C1C-BDF2-7C442DD9A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D31-5838-49E1-8FEB-F96CA9ABA4B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354D1-73E7-44BA-8E7E-F8A1E04A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5F45B-6790-499D-AA27-651448D3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2991-AA93-40AB-AE25-E7F0B02A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43E1-169A-4389-BC4C-9FF89291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870A8-7EF0-4B1A-A7DF-3F1CD730A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81EAA-6CBA-4DC7-8FF0-66717A62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D31-5838-49E1-8FEB-F96CA9ABA4B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7D38D-DE1F-4BC5-95EA-A050D294E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264C0-90BB-45F1-82B5-BBA6B029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2991-AA93-40AB-AE25-E7F0B02A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1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1ED0A2-983C-48DB-B75F-82070C2F4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AEF7B-341A-45AC-A07D-C44D7DF50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EF662-2E8B-47C5-AA5F-AF17F39D3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D31-5838-49E1-8FEB-F96CA9ABA4B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3DC0B-5BAB-4715-AE77-D7338E52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73CF0-56AF-457A-89C4-81D7D06B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2991-AA93-40AB-AE25-E7F0B02A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9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A1DD9-F6AA-4937-A8C6-2E9458F45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89C28-F2A2-458F-9EDE-2C0304BE4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A9A16-AE8B-4354-9ABC-660680213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D31-5838-49E1-8FEB-F96CA9ABA4B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4D276-2402-4521-91A3-18FDE531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8113C-A504-4F24-B8A3-41D6F5D3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2991-AA93-40AB-AE25-E7F0B02A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7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5353-CF96-4C49-8DF6-3CC275FF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A6F48-A931-4C55-895E-86D729F58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B937F-00FB-441F-B521-8D70467C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D31-5838-49E1-8FEB-F96CA9ABA4B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4742E-1764-46D3-995B-28CA3515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B0FCD-8535-40DC-81E4-343B2911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2991-AA93-40AB-AE25-E7F0B02A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1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2872-BA94-4E9C-B0D1-3D6F7D4C1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1A41F-2FD1-4643-90F0-3211B27E2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3030B-9CC8-40B3-ACB4-81880E0EC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73DBA-C677-46C8-855C-8585FD77D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D31-5838-49E1-8FEB-F96CA9ABA4B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8CBE0-86F9-486E-972B-0A6E9A8B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FE2A7-5C60-4A9C-9253-C9253C99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2991-AA93-40AB-AE25-E7F0B02A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4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4982-5152-4DFC-AB89-DADF89F7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1FF19-95B1-4386-8886-8E213336B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206BD-EB8B-4F7C-9C05-BFB7D93D0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BACF3-8173-4D68-B855-67144B875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17320-5C49-4395-BEDE-D9143EA0C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9D71EC-5E37-47AD-840C-DC568F5D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D31-5838-49E1-8FEB-F96CA9ABA4B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0D4F1-3943-4A9E-AADE-79EB0FA2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F43825-C0AD-41C9-9F59-3085B31C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2991-AA93-40AB-AE25-E7F0B02A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E05B7-48CE-48D6-85ED-DDBD26BE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C2D94-AFEF-47C4-AA95-3C31470F7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D31-5838-49E1-8FEB-F96CA9ABA4B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1432F2-50B3-4968-9FCB-D4580088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6AEFA-9816-4134-95A3-9DE8BCE7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2991-AA93-40AB-AE25-E7F0B02A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22548-0875-449F-AA93-E2912A91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D31-5838-49E1-8FEB-F96CA9ABA4B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831B53-065E-4711-92BF-EE5C12710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731BA-19B7-4ABF-95FE-627D9A53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2991-AA93-40AB-AE25-E7F0B02A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8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2E2B-66B8-4AC5-A341-DC41EE5B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7E393-1AFA-4199-84D7-11A098D03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69F6E-339E-4637-8884-C35652CC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34B86-02FE-485F-9588-3691672D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D31-5838-49E1-8FEB-F96CA9ABA4B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89A5C-CEA4-4697-A400-CCF4724E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D51ED-4870-4B75-830E-242361A4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2991-AA93-40AB-AE25-E7F0B02A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4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7534-9B43-464C-B15D-98A1C4B0E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763E6B-0E8D-45DA-BEC5-7480038E9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36C26D-720E-4CC4-9016-0662732A5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F0066-4BB2-403D-8137-AD942A19C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FD31-5838-49E1-8FEB-F96CA9ABA4B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1C110-03B8-4F1D-B423-9EE5CB9A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C4EEF-416F-4C30-A38F-AD2680638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2991-AA93-40AB-AE25-E7F0B02A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9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7AE0ED-BAE1-4988-9CF4-58E4CDDE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09E27-DE02-47F7-8916-6B1CA6373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E3F64-F50B-4DD5-B641-5741C9819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CFD31-5838-49E1-8FEB-F96CA9ABA4BD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71EEF-3CE1-46EA-8275-571F3ACD6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37156-A016-4BC4-AFD0-F11F29118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A2991-AA93-40AB-AE25-E7F0B02AF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2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BD9A-ACA6-4995-9220-74DE1506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ExaTrkX</a:t>
            </a:r>
            <a:r>
              <a:rPr lang="en-US" dirty="0"/>
              <a:t> GNN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B7D00-8BE5-45A6-A5EB-516178D22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072"/>
            <a:ext cx="10515600" cy="5140008"/>
          </a:xfrm>
        </p:spPr>
        <p:txBody>
          <a:bodyPr>
            <a:normAutofit/>
          </a:bodyPr>
          <a:lstStyle/>
          <a:p>
            <a:r>
              <a:rPr lang="en-US" sz="1600" dirty="0"/>
              <a:t>Preprocessing</a:t>
            </a:r>
          </a:p>
          <a:p>
            <a:pPr lvl="1"/>
            <a:r>
              <a:rPr lang="en-US" sz="1400" dirty="0"/>
              <a:t>Build graphs each of which contains all the hits of one particle</a:t>
            </a:r>
          </a:p>
          <a:p>
            <a:pPr lvl="1"/>
            <a:r>
              <a:rPr lang="en-US" sz="1400" dirty="0"/>
              <a:t>Input: raw data of coordinates and feature columns</a:t>
            </a:r>
          </a:p>
          <a:p>
            <a:pPr lvl="1"/>
            <a:r>
              <a:rPr lang="en-US" sz="1400" dirty="0"/>
              <a:t>Output: feature matrix and adjacency matrix (</a:t>
            </a:r>
            <a:r>
              <a:rPr lang="en-US" sz="1400" dirty="0" err="1"/>
              <a:t>edge_index</a:t>
            </a:r>
            <a:r>
              <a:rPr lang="en-US" sz="1400" dirty="0"/>
              <a:t>)</a:t>
            </a:r>
          </a:p>
          <a:p>
            <a:r>
              <a:rPr lang="en-US" sz="1600" dirty="0"/>
              <a:t>Training</a:t>
            </a:r>
          </a:p>
          <a:p>
            <a:pPr lvl="1"/>
            <a:r>
              <a:rPr lang="en-US" sz="1400" dirty="0"/>
              <a:t>Edge scores and node features are trained interchangeably</a:t>
            </a:r>
          </a:p>
          <a:p>
            <a:pPr lvl="1"/>
            <a:r>
              <a:rPr lang="en-US" sz="1400" dirty="0"/>
              <a:t>Input: feature matrix and adjacency matrix</a:t>
            </a:r>
          </a:p>
          <a:p>
            <a:pPr lvl="1"/>
            <a:r>
              <a:rPr lang="en-US" sz="1400" dirty="0"/>
              <a:t>Output: scores on the edges (true/false)</a:t>
            </a:r>
          </a:p>
          <a:p>
            <a:r>
              <a:rPr lang="en-US" sz="1600" dirty="0"/>
              <a:t>Results</a:t>
            </a:r>
          </a:p>
          <a:p>
            <a:pPr lvl="1"/>
            <a:r>
              <a:rPr lang="en-US" sz="1400" dirty="0"/>
              <a:t>~84% validation accuracy</a:t>
            </a:r>
          </a:p>
          <a:p>
            <a:pPr lvl="1"/>
            <a:r>
              <a:rPr lang="en-US" sz="1400" dirty="0"/>
              <a:t>571.8 sec for an epoch</a:t>
            </a:r>
          </a:p>
          <a:p>
            <a:r>
              <a:rPr lang="en-US" sz="1600" dirty="0"/>
              <a:t>Considering the number of training samples, the batch size is small (40)</a:t>
            </a:r>
          </a:p>
          <a:p>
            <a:pPr lvl="1"/>
            <a:r>
              <a:rPr lang="en-US" sz="1400" dirty="0"/>
              <a:t>The batch size affects the scalability as well as the model accuracy</a:t>
            </a:r>
          </a:p>
          <a:p>
            <a:pPr lvl="1"/>
            <a:r>
              <a:rPr lang="en-US" sz="1400" dirty="0"/>
              <a:t>We can consider scaling GNN training with large batch size</a:t>
            </a:r>
          </a:p>
          <a:p>
            <a:r>
              <a:rPr lang="en-US" sz="1600" dirty="0"/>
              <a:t>Next steps</a:t>
            </a:r>
          </a:p>
          <a:p>
            <a:pPr lvl="1"/>
            <a:r>
              <a:rPr lang="en-US" sz="1400" dirty="0"/>
              <a:t>Analyze the effectiveness of the current design and think about room for improvement</a:t>
            </a:r>
          </a:p>
          <a:p>
            <a:pPr lvl="1"/>
            <a:r>
              <a:rPr lang="en-US" sz="1400" dirty="0"/>
              <a:t>Analyze the scaling performance</a:t>
            </a:r>
          </a:p>
        </p:txBody>
      </p:sp>
      <p:pic>
        <p:nvPicPr>
          <p:cNvPr id="13" name="Picture 12" descr="A picture containing fishing, photo, bird, large&#10;&#10;Description automatically generated">
            <a:extLst>
              <a:ext uri="{FF2B5EF4-FFF2-40B4-BE49-F238E27FC236}">
                <a16:creationId xmlns:a16="http://schemas.microsoft.com/office/drawing/2014/main" id="{A5351316-3936-4367-80E7-B6A41FF69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530" y="1765738"/>
            <a:ext cx="2541167" cy="1429407"/>
          </a:xfrm>
          <a:prstGeom prst="rect">
            <a:avLst/>
          </a:prstGeom>
        </p:spPr>
      </p:pic>
      <p:pic>
        <p:nvPicPr>
          <p:cNvPr id="15" name="Picture 14" descr="A close up of a bird&#10;&#10;Description automatically generated">
            <a:extLst>
              <a:ext uri="{FF2B5EF4-FFF2-40B4-BE49-F238E27FC236}">
                <a16:creationId xmlns:a16="http://schemas.microsoft.com/office/drawing/2014/main" id="{3E3D5389-4934-4506-B5B1-F0063BEA4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523" y="1765739"/>
            <a:ext cx="2541167" cy="1429406"/>
          </a:xfrm>
          <a:prstGeom prst="rect">
            <a:avLst/>
          </a:prstGeom>
        </p:spPr>
      </p:pic>
      <p:pic>
        <p:nvPicPr>
          <p:cNvPr id="17" name="Picture 16" descr="A picture containing photo, bird, boat, flying&#10;&#10;Description automatically generated">
            <a:extLst>
              <a:ext uri="{FF2B5EF4-FFF2-40B4-BE49-F238E27FC236}">
                <a16:creationId xmlns:a16="http://schemas.microsoft.com/office/drawing/2014/main" id="{80C39624-526C-4E20-85F1-0C1C9F367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530" y="3564371"/>
            <a:ext cx="2541167" cy="1429406"/>
          </a:xfrm>
          <a:prstGeom prst="rect">
            <a:avLst/>
          </a:prstGeom>
        </p:spPr>
      </p:pic>
      <p:pic>
        <p:nvPicPr>
          <p:cNvPr id="19" name="Picture 18" descr="A picture containing photo, bird, flying, boat&#10;&#10;Description automatically generated">
            <a:extLst>
              <a:ext uri="{FF2B5EF4-FFF2-40B4-BE49-F238E27FC236}">
                <a16:creationId xmlns:a16="http://schemas.microsoft.com/office/drawing/2014/main" id="{BFD30C74-B219-4FBC-8423-C57450DC63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697" y="3564371"/>
            <a:ext cx="2532993" cy="142480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61429FD-5446-42DD-B453-51CAAAAF6553}"/>
              </a:ext>
            </a:extLst>
          </p:cNvPr>
          <p:cNvSpPr txBox="1"/>
          <p:nvPr/>
        </p:nvSpPr>
        <p:spPr>
          <a:xfrm>
            <a:off x="7450434" y="1358881"/>
            <a:ext cx="187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Evt025 edges 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23C5AA-5DC2-4883-8F19-0B255C68F04C}"/>
              </a:ext>
            </a:extLst>
          </p:cNvPr>
          <p:cNvSpPr txBox="1"/>
          <p:nvPr/>
        </p:nvSpPr>
        <p:spPr>
          <a:xfrm>
            <a:off x="9880077" y="1361925"/>
            <a:ext cx="198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Evt025 edges score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9F31EE-467F-405E-9731-0AB86A9B26B7}"/>
              </a:ext>
            </a:extLst>
          </p:cNvPr>
          <p:cNvSpPr txBox="1"/>
          <p:nvPr/>
        </p:nvSpPr>
        <p:spPr>
          <a:xfrm>
            <a:off x="7450434" y="3215426"/>
            <a:ext cx="187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Evt101 edges 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56E701-BB8F-4850-B733-FB90A593D590}"/>
              </a:ext>
            </a:extLst>
          </p:cNvPr>
          <p:cNvSpPr txBox="1"/>
          <p:nvPr/>
        </p:nvSpPr>
        <p:spPr>
          <a:xfrm>
            <a:off x="9880077" y="3218470"/>
            <a:ext cx="1980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Evt101 edges score</a:t>
            </a:r>
          </a:p>
        </p:txBody>
      </p:sp>
    </p:spTree>
    <p:extLst>
      <p:ext uri="{BB962C8B-B14F-4D97-AF65-F5344CB8AC3E}">
        <p14:creationId xmlns:p14="http://schemas.microsoft.com/office/powerpoint/2010/main" val="312106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85E1-C369-4D8F-8850-D450F879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4E928-6326-4941-9E92-0C73164B9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One sample is a graph generated from all the hits of a single particle, is it correct? (# of files should be the same as # of events)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One event corresponds to several hits for a particle, is it correct?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True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Could you briefly explain how you calculated the accuracy? </a:t>
            </a:r>
            <a:r>
              <a:rPr lang="en-US" dirty="0">
                <a:sym typeface="Wingdings" panose="05000000000000000000" pitchFamily="2" charset="2"/>
              </a:rPr>
              <a:t> ratio of the correctly predicted true edges.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output from </a:t>
            </a:r>
            <a:r>
              <a:rPr lang="en-US" dirty="0" err="1"/>
              <a:t>test.ipynb</a:t>
            </a:r>
            <a:r>
              <a:rPr lang="en-US" dirty="0"/>
              <a:t> contains 101 events only. Could you briefly explain what that number is? </a:t>
            </a:r>
            <a:r>
              <a:rPr lang="en-US" dirty="0">
                <a:sym typeface="Wingdings" panose="05000000000000000000" pitchFamily="2" charset="2"/>
              </a:rPr>
              <a:t> It’s an arbitrary number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 we confirm the GNN model is MPNN based on Interaction </a:t>
            </a:r>
            <a:r>
              <a:rPr lang="en-US" dirty="0" err="1"/>
              <a:t>Netwokrs</a:t>
            </a:r>
            <a:r>
              <a:rPr lang="en-US" dirty="0"/>
              <a:t>? </a:t>
            </a:r>
            <a:r>
              <a:rPr lang="en-US" dirty="0">
                <a:sym typeface="Wingdings" panose="05000000000000000000" pitchFamily="2" charset="2"/>
              </a:rPr>
              <a:t> True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04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252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ExaTrkX GNN study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ExaTrkX GNN study</dc:title>
  <dc:creator>Lee Sunwoo</dc:creator>
  <cp:lastModifiedBy>Lee Sunwoo</cp:lastModifiedBy>
  <cp:revision>1</cp:revision>
  <dcterms:created xsi:type="dcterms:W3CDTF">2020-06-17T17:31:58Z</dcterms:created>
  <dcterms:modified xsi:type="dcterms:W3CDTF">2020-06-18T18:19:41Z</dcterms:modified>
</cp:coreProperties>
</file>