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1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63"/>
  </p:normalViewPr>
  <p:slideViewPr>
    <p:cSldViewPr snapToGrid="0">
      <p:cViewPr varScale="1">
        <p:scale>
          <a:sx n="82" d="100"/>
          <a:sy n="82" d="100"/>
        </p:scale>
        <p:origin x="3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6807D-9F63-4C99-9340-BF0CB5DF1092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07A1C-44FD-4E5D-923E-E78A18A5C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5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07A1C-44FD-4E5D-923E-E78A18A5C8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56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5A052-006D-4ECA-9900-09B279795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F70521-250C-4D3F-8480-967773158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DC734-554B-436E-BE6E-716EED82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3BCF-D3CA-484D-AB54-DE92127C29E1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A7113-5100-4D28-A5C8-637B5816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2D6BF-94AA-4A68-BB8F-EC2FD98B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751C-7DD1-45AB-B2A6-340A3B46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1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4B7B0-DA62-4B35-BACE-F2A262F6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AE6FBC-6287-449A-97F0-7549CA7F2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300FB8-82D5-461A-BECE-4F33787D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3BCF-D3CA-484D-AB54-DE92127C29E1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36C75-247F-4D49-9763-9E9F4CB8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A41833-0731-4452-B7C1-5F085FA2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751C-7DD1-45AB-B2A6-340A3B46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0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9A301D-F9F8-4F07-8B15-F7ED29321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7B0C31-BB7C-4456-9366-35FE43A2E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FD9D4D-9DCF-4450-8C08-896A7A3B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3BCF-D3CA-484D-AB54-DE92127C29E1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43A9A-ECBE-40EE-9812-ABD86CC2D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AB9F8-4B9A-4B36-91C8-34B7690B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751C-7DD1-45AB-B2A6-340A3B46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469D6-2364-482D-AC8E-6C661E08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BFFAA-698A-4B7A-BE81-7FE5082BE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F400F-D63A-41C0-A7C3-B6ED4F2D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3BCF-D3CA-484D-AB54-DE92127C29E1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0ADB0-069D-4218-A43C-4147E0CD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12055-6FB8-41B6-8304-49B5C020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751C-7DD1-45AB-B2A6-340A3B46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8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1D31F-C3FA-4F80-A2E7-A93F6052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CE8BE1-7875-4026-9E7C-02BBE6B0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20F8A-7A45-421C-AF8C-6B3315A7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3BCF-D3CA-484D-AB54-DE92127C29E1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37B67-7636-4433-BB72-55E2D630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124791-DD67-4AFA-A3CC-8626F213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751C-7DD1-45AB-B2A6-340A3B46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4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F075A-B478-4808-B0C4-884511F6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961CE-8405-4717-8E48-1C9B7F829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7236B2-C87A-452A-8066-04F502D9B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563ED9-81E3-4AD2-B44B-8137FD73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3BCF-D3CA-484D-AB54-DE92127C29E1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F6B1D0-B95F-458F-944D-DFF798FB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87B394-1A75-4709-9D29-35AAFD89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751C-7DD1-45AB-B2A6-340A3B46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DDAA1-A1EA-444C-A50C-A8F9E9B6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171C7-0F46-4ECB-932B-1817F1474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DD1FE9-B045-474C-AEC4-C21F38F47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3AFB8C-63DB-40A4-9DE2-B1726ADF2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12E6F7-39AC-46A8-AA1F-5D7212133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28DBDF-E4EC-492B-89A1-237D8A89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3BCF-D3CA-484D-AB54-DE92127C29E1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467FD4-D34F-4F01-B440-48E36482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74B214-08B5-47E8-8549-584364E9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751C-7DD1-45AB-B2A6-340A3B46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9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FBB70-6C3C-413A-911B-BEBC1ABD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C6FEAB-0A13-4A13-B488-4DEF6660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3BCF-D3CA-484D-AB54-DE92127C29E1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38AA0D-D7F1-4896-A3BB-CEFE321E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8548ED-BA9C-4995-9A1C-C1479A6A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751C-7DD1-45AB-B2A6-340A3B46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6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371E5A-E42B-45E3-9D06-FE861816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3BCF-D3CA-484D-AB54-DE92127C29E1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E52E6C-DB6A-41BC-9DDA-5AFD05FB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B16CA6-9C57-4493-BAD4-3904186A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751C-7DD1-45AB-B2A6-340A3B46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5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F899C-E4BE-4B6E-AE5F-44BC6057E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462A8-8C0A-4E97-A55A-F1F964164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29F42D-7F89-4771-9C62-A6F0A127C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3345DD-3E89-4AD3-964F-83A81551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3BCF-D3CA-484D-AB54-DE92127C29E1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DDB0D0-6939-4595-A9C5-6C29834D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56983A-D1D5-466C-815C-3573FE93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751C-7DD1-45AB-B2A6-340A3B46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8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DAD49-7536-4D29-B325-DE2ED665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BF6F3E-D770-40F2-99D0-42FCE1803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952DD6-7EE0-4BB5-9F60-9D810AC67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0D5B02-4051-4876-8AC1-F8F781C3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3BCF-D3CA-484D-AB54-DE92127C29E1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AD2198-DCCB-4783-B945-81369DF1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558B5A-8106-4B0E-8F6A-9E7A4F44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751C-7DD1-45AB-B2A6-340A3B46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3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BDC0F9-AA47-48CF-A9E4-2F4E1F9A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5EC512-85CC-417E-9F7B-3F7A0553F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82219-0BD4-4B57-A385-A9FC86E48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43BCF-D3CA-484D-AB54-DE92127C29E1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4158C-DBF8-4196-BFD9-422D08031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95F54-6218-4AC7-9E82-1BD469292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F751C-7DD1-45AB-B2A6-340A3B46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0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82696-F804-4B15-BA96-C77F545A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487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PandAna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I/O behavior study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825704-A089-48C2-A15B-E210794C6DFC}"/>
              </a:ext>
            </a:extLst>
          </p:cNvPr>
          <p:cNvSpPr txBox="1"/>
          <p:nvPr/>
        </p:nvSpPr>
        <p:spPr>
          <a:xfrm>
            <a:off x="362493" y="1746058"/>
            <a:ext cx="104434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Study why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PandAna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parallel read is not scalable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Develop python and C toy programs with the same parallel read patterns as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PandAna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to collect timing results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Vary numbers of processes, and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Lustre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stripe counts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Input: ND 1951 file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Possibility of cause: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chunk read contention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Ideas to improve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PandAna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I/O performance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faster methods for reading “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evt.seq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I/O read request aggregation</a:t>
            </a:r>
          </a:p>
        </p:txBody>
      </p:sp>
    </p:spTree>
    <p:extLst>
      <p:ext uri="{BB962C8B-B14F-4D97-AF65-F5344CB8AC3E}">
        <p14:creationId xmlns:p14="http://schemas.microsoft.com/office/powerpoint/2010/main" val="404790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82696-F804-4B15-BA96-C77F545A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487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PandAna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I/O behavior analysis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825704-A089-48C2-A15B-E210794C6DFC}"/>
              </a:ext>
            </a:extLst>
          </p:cNvPr>
          <p:cNvSpPr txBox="1"/>
          <p:nvPr/>
        </p:nvSpPr>
        <p:spPr>
          <a:xfrm>
            <a:off x="422563" y="1640185"/>
            <a:ext cx="9732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Files: ND-1951 file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datasets to be reads: 123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Lustre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stripe count: 32 stripe size: 1MiB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chunks in all 123 datasets: 7344</a:t>
            </a: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DC3643C8-0E06-42A3-9275-C7DB5072C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38298"/>
              </p:ext>
            </p:extLst>
          </p:nvPr>
        </p:nvGraphicFramePr>
        <p:xfrm>
          <a:off x="1375306" y="3479113"/>
          <a:ext cx="9441388" cy="2512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494">
                  <a:extLst>
                    <a:ext uri="{9D8B030D-6E8A-4147-A177-3AD203B41FA5}">
                      <a16:colId xmlns:a16="http://schemas.microsoft.com/office/drawing/2014/main" val="1967317188"/>
                    </a:ext>
                  </a:extLst>
                </a:gridCol>
                <a:gridCol w="2823210">
                  <a:extLst>
                    <a:ext uri="{9D8B030D-6E8A-4147-A177-3AD203B41FA5}">
                      <a16:colId xmlns:a16="http://schemas.microsoft.com/office/drawing/2014/main" val="456260465"/>
                    </a:ext>
                  </a:extLst>
                </a:gridCol>
                <a:gridCol w="2661337">
                  <a:extLst>
                    <a:ext uri="{9D8B030D-6E8A-4147-A177-3AD203B41FA5}">
                      <a16:colId xmlns:a16="http://schemas.microsoft.com/office/drawing/2014/main" val="760030897"/>
                    </a:ext>
                  </a:extLst>
                </a:gridCol>
                <a:gridCol w="2360347">
                  <a:extLst>
                    <a:ext uri="{9D8B030D-6E8A-4147-A177-3AD203B41FA5}">
                      <a16:colId xmlns:a16="http://schemas.microsoft.com/office/drawing/2014/main" val="3058115243"/>
                    </a:ext>
                  </a:extLst>
                </a:gridCol>
              </a:tblGrid>
              <a:tr h="9174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Aggregate number of chunks read by all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chunks read by two or more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most shared chunk is read by number of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242494"/>
                  </a:ext>
                </a:extLst>
              </a:tr>
              <a:tr h="5315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21,060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073058"/>
                  </a:ext>
                </a:extLst>
              </a:tr>
              <a:tr h="5315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34,884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989291"/>
                  </a:ext>
                </a:extLst>
              </a:tr>
              <a:tr h="5315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62,532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287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98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82696-F804-4B15-BA96-C77F545A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48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Reading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evt.seq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825704-A089-48C2-A15B-E210794C6DFC}"/>
              </a:ext>
            </a:extLst>
          </p:cNvPr>
          <p:cNvSpPr txBox="1"/>
          <p:nvPr/>
        </p:nvSpPr>
        <p:spPr>
          <a:xfrm>
            <a:off x="502658" y="1150779"/>
            <a:ext cx="58781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processes collectively read the entire '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evt.seq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datasets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processes calculate their own responsible index ranges.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 reads the entire ‘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evt.seq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and broadcasts it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processes calculate their own responsible index ranges.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ethod 3: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 process reads '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evt.seq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datasets and calculates responsible index ranges for all processes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 “scatters” the boundaries of ranges (start and end) to all other processes.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0DD3D03B-F148-4A2B-B795-2C4D7FCE4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171803"/>
              </p:ext>
            </p:extLst>
          </p:nvPr>
        </p:nvGraphicFramePr>
        <p:xfrm>
          <a:off x="6380778" y="1150974"/>
          <a:ext cx="5363217" cy="4592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739">
                  <a:extLst>
                    <a:ext uri="{9D8B030D-6E8A-4147-A177-3AD203B41FA5}">
                      <a16:colId xmlns:a16="http://schemas.microsoft.com/office/drawing/2014/main" val="3788309859"/>
                    </a:ext>
                  </a:extLst>
                </a:gridCol>
                <a:gridCol w="1787739">
                  <a:extLst>
                    <a:ext uri="{9D8B030D-6E8A-4147-A177-3AD203B41FA5}">
                      <a16:colId xmlns:a16="http://schemas.microsoft.com/office/drawing/2014/main" val="2946700934"/>
                    </a:ext>
                  </a:extLst>
                </a:gridCol>
                <a:gridCol w="1787739">
                  <a:extLst>
                    <a:ext uri="{9D8B030D-6E8A-4147-A177-3AD203B41FA5}">
                      <a16:colId xmlns:a16="http://schemas.microsoft.com/office/drawing/2014/main" val="211477692"/>
                    </a:ext>
                  </a:extLst>
                </a:gridCol>
              </a:tblGrid>
              <a:tr h="7390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time (sec)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096135"/>
                  </a:ext>
                </a:extLst>
              </a:tr>
              <a:tr h="428154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5034"/>
                  </a:ext>
                </a:extLst>
              </a:tr>
              <a:tr h="4281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18.49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13796"/>
                  </a:ext>
                </a:extLst>
              </a:tr>
              <a:tr h="4281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979492"/>
                  </a:ext>
                </a:extLst>
              </a:tr>
              <a:tr h="428154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817805"/>
                  </a:ext>
                </a:extLst>
              </a:tr>
              <a:tr h="4281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21.25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339625"/>
                  </a:ext>
                </a:extLst>
              </a:tr>
              <a:tr h="4281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201746"/>
                  </a:ext>
                </a:extLst>
              </a:tr>
              <a:tr h="428154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19.62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865884"/>
                  </a:ext>
                </a:extLst>
              </a:tr>
              <a:tr h="4281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22.13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208383"/>
                  </a:ext>
                </a:extLst>
              </a:tr>
              <a:tr h="42815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424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41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82696-F804-4B15-BA96-C77F545A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48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Reading compressed chunks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825704-A089-48C2-A15B-E210794C6DFC}"/>
              </a:ext>
            </a:extLst>
          </p:cNvPr>
          <p:cNvSpPr txBox="1"/>
          <p:nvPr/>
        </p:nvSpPr>
        <p:spPr>
          <a:xfrm>
            <a:off x="502657" y="1527969"/>
            <a:ext cx="98827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HDF5 design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process reads the chunks it needs and decompresses the chunk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chunk may be read by multiple processes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approach avoids data redistribution after decompression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Ideas for improvement: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MPI-IO to read, instead H5Dread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the offset and size of chunks to be read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 chunks across all datasets in a group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 assignment policies</a:t>
            </a:r>
          </a:p>
          <a:p>
            <a:pPr marL="2171700" lvl="4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chunk is assigned to whichever access the most</a:t>
            </a:r>
          </a:p>
          <a:p>
            <a:pPr marL="2171700" lvl="4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Evenly assign based on rank IDs</a:t>
            </a:r>
          </a:p>
          <a:p>
            <a:pPr marL="2171700" lvl="4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Decompress chunks concurrently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redistribution</a:t>
            </a:r>
          </a:p>
          <a:p>
            <a:pPr marL="1714500" lvl="3" indent="-342900">
              <a:buFont typeface="Wingdings" pitchFamily="2" charset="2"/>
              <a:buChar char="§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All-to-all communication to send data to the requested processes.</a:t>
            </a:r>
          </a:p>
        </p:txBody>
      </p:sp>
    </p:spTree>
    <p:extLst>
      <p:ext uri="{BB962C8B-B14F-4D97-AF65-F5344CB8AC3E}">
        <p14:creationId xmlns:p14="http://schemas.microsoft.com/office/powerpoint/2010/main" val="19106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368</Words>
  <Application>Microsoft Office PowerPoint</Application>
  <PresentationFormat>宽屏</PresentationFormat>
  <Paragraphs>81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Wingdings</vt:lpstr>
      <vt:lpstr>Office 主题​​</vt:lpstr>
      <vt:lpstr>PandAna I/O behavior study</vt:lpstr>
      <vt:lpstr>PandAna I/O behavior analysis</vt:lpstr>
      <vt:lpstr>Reading evt.seq</vt:lpstr>
      <vt:lpstr>Reading compressed chunks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Kewei</dc:creator>
  <cp:lastModifiedBy>Wang Kewei</cp:lastModifiedBy>
  <cp:revision>219</cp:revision>
  <dcterms:created xsi:type="dcterms:W3CDTF">2020-10-06T03:49:52Z</dcterms:created>
  <dcterms:modified xsi:type="dcterms:W3CDTF">2020-11-20T06:37:26Z</dcterms:modified>
</cp:coreProperties>
</file>