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0"/>
    <p:restoredTop sz="94730"/>
  </p:normalViewPr>
  <p:slideViewPr>
    <p:cSldViewPr snapToGrid="0" snapToObjects="1">
      <p:cViewPr varScale="1">
        <p:scale>
          <a:sx n="98" d="100"/>
          <a:sy n="98" d="100"/>
        </p:scale>
        <p:origin x="192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24F6D-5003-F740-94BB-B976AA5DE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657C54-3CE8-4E47-BC00-F3639DA39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261935-51F7-C14B-9E10-436CA9D1C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4746A-DFD2-8F41-9414-64C7FCC9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3B9FB7-24AF-064D-9150-42AC8405D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371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DAA7F-7919-E045-846A-337A38BC4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E1C1E-B29C-2B45-BCFC-4B984C54D1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524EA8-505E-3A46-BAF4-1CF10AF05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C1E2-862C-7C42-B8B8-9305E3C37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0D5D6-ECBF-094E-9628-611174874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533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7364B-0B1D-B049-9251-B26B5FE61D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120D3-6203-C341-AFD4-9E44D4B50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9CD56-265E-B042-817A-13FAF3B2E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10E3D-EF47-5D4C-BCDE-C1D7BA9B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D9C927-E6DE-D74C-B75D-BA78613E3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41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6CC6-7F69-044C-94AB-E35E5B6A5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92602-9CEE-0F43-8038-A00801A427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DB92A-DA9D-184F-B317-ED3F1E12F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3943-151B-4647-8523-AAAE7EDB2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F6A2C-D1D5-7546-9561-0E7831595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292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16AE-110A-924B-95EA-BB97578F7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FB417C-48C2-AE48-A48E-3565D8B0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F4F2-A44A-6945-A019-9E49312FE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117F4-5291-BC4D-85DD-817C9E9D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EBEC6-C2F4-AC4B-8921-6E8F4D6BE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68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654B1-074B-B14C-8057-C5FF36DCE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FFE8A-6EC7-A44E-AFCF-04324F296C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AE9588-C460-F045-B5E2-4E17619BDE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82D6-89CA-614D-8220-B6162BBFF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24941E-2FB9-7F46-8C26-6CBC698B9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E97D4-6DC9-5D4B-813B-378104A1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613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37F8-235A-A544-972B-3C588E8D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C63243-596C-B344-94DF-2913DC408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3F371D-C092-E847-85F0-CE7A9EDB3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EDC493-5B62-2343-B352-1248DB640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A6FC81-9B01-794C-BB55-431709F668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740152-FDD9-9A4D-9EFF-FC4D45E3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BB759-68E7-B647-810F-AF6D9DEA5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9DC2C5-3DEB-A649-A09A-53979719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217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B4178-2BE8-5041-9A1C-0303722D6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EF6473-70E6-7B4D-9AAD-E39457D44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C6CEE4-2050-874D-8507-0618894A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5F89EB-3E9B-5C4E-91AB-E9B754A7B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433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3F5BA2-A688-E947-9F17-F0FBC9E6D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4EB0-6647-8646-9CB5-0CC242B9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873F-4CE5-A441-B01F-EACE71EFE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59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A2C0-D6F4-D841-B785-E72250134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AF81F-E589-0E42-BCB6-D232A5839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DF6B2-ADEA-EC48-824B-7C4A5B73C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7CEDC1-A276-FD43-8948-DA9DE4971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09850E-3CB3-0441-A231-B3A3109B4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8EB14-3271-744A-A531-618367679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6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6BE3-9734-4C4D-919F-E1BC2D4F61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8EE450-5853-0647-9211-660A303BA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4FCBF6-6201-164D-A655-FCFD3C87D5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21E549-AF7B-E545-A3C3-7B291B095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57BDD-E64A-4D27-8978-82FFCA18A12C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6E624-0B2E-2D46-9D31-0393CE79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64F0F-DB76-AE4C-A822-592D296EF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3A852-0206-46AC-B0EB-6456129331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552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23D7C2-F478-9340-BFA7-025DECCF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F2357-14D2-2A47-BC88-DC0E40762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F6231-D766-D340-807E-B17295E2F3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57BDD-E64A-4D27-8978-82FFCA18A12C}" type="datetimeFigureOut">
              <a:rPr lang="en-US" smtClean="0"/>
              <a:pPr/>
              <a:t>4/14/21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97684-DF84-F04B-B8C7-6ED3661672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A6CFA-BDA8-A541-9AD5-718395035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3A852-0206-46AC-B0EB-6456129331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641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nnected lines and dots to form a network">
            <a:extLst>
              <a:ext uri="{FF2B5EF4-FFF2-40B4-BE49-F238E27FC236}">
                <a16:creationId xmlns:a16="http://schemas.microsoft.com/office/drawing/2014/main" id="{7F19C0DF-B570-44E3-AF6F-8011E7A04F7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874" t="493" r="16376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36D20-7B55-294D-AC8D-35DF328B07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4800"/>
              <a:t>GNN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5F60F5-F4D2-7D40-9921-CE1CBA4DC3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April 14, 2021</a:t>
            </a: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653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9A0C6-7E3F-F54F-8065-1CD87F79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 Experiment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7F53C-FA05-6445-BA2F-9470883812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Cori GPU nodes</a:t>
            </a:r>
          </a:p>
          <a:p>
            <a:r>
              <a:rPr lang="en-US" dirty="0"/>
              <a:t>GNN Input Pytorch files</a:t>
            </a:r>
          </a:p>
          <a:p>
            <a:r>
              <a:rPr lang="en-US" dirty="0"/>
              <a:t>Stripe count = 1 using </a:t>
            </a:r>
            <a:r>
              <a:rPr lang="en-US" dirty="0" err="1"/>
              <a:t>Lustre</a:t>
            </a:r>
            <a:r>
              <a:rPr lang="en-US" dirty="0"/>
              <a:t> file system </a:t>
            </a:r>
          </a:p>
          <a:p>
            <a:r>
              <a:rPr lang="en-US" dirty="0"/>
              <a:t>Varied number of files in experiment</a:t>
            </a:r>
          </a:p>
          <a:p>
            <a:pPr lvl="1"/>
            <a:r>
              <a:rPr lang="en-US" dirty="0"/>
              <a:t>32 files</a:t>
            </a:r>
          </a:p>
          <a:p>
            <a:pPr lvl="1"/>
            <a:r>
              <a:rPr lang="en-US" dirty="0"/>
              <a:t>100 files </a:t>
            </a:r>
          </a:p>
        </p:txBody>
      </p:sp>
    </p:spTree>
    <p:extLst>
      <p:ext uri="{BB962C8B-B14F-4D97-AF65-F5344CB8AC3E}">
        <p14:creationId xmlns:p14="http://schemas.microsoft.com/office/powerpoint/2010/main" val="3464607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83EA-4D4D-5647-BE38-6926320FE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 Results</a:t>
            </a:r>
          </a:p>
        </p:txBody>
      </p:sp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6C0CEDAF-E4C0-D945-93C6-7B666CEA08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768923"/>
              </p:ext>
            </p:extLst>
          </p:nvPr>
        </p:nvGraphicFramePr>
        <p:xfrm>
          <a:off x="762000" y="4479469"/>
          <a:ext cx="106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425926224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9748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File Time in seconds (100 files)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Concatenated File Time in seconds (100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3.041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71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DDE750-2974-9447-9208-6F7CF7F5FB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51956842"/>
              </p:ext>
            </p:extLst>
          </p:nvPr>
        </p:nvGraphicFramePr>
        <p:xfrm>
          <a:off x="762000" y="2065022"/>
          <a:ext cx="1066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34000">
                  <a:extLst>
                    <a:ext uri="{9D8B030D-6E8A-4147-A177-3AD203B41FA5}">
                      <a16:colId xmlns:a16="http://schemas.microsoft.com/office/drawing/2014/main" val="4259262244"/>
                    </a:ext>
                  </a:extLst>
                </a:gridCol>
                <a:gridCol w="5334000">
                  <a:extLst>
                    <a:ext uri="{9D8B030D-6E8A-4147-A177-3AD203B41FA5}">
                      <a16:colId xmlns:a16="http://schemas.microsoft.com/office/drawing/2014/main" val="22974818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Individual File Time in seconds (32 files)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Concatenated File Time in seconds (32 files)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9899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513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0.0000643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607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0.0000545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77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4908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C17AC-D008-FE48-B173-DF08D61E5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34161-7401-294E-9D33-C1232668F3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 performance on Cori Haswell nodes</a:t>
            </a:r>
          </a:p>
          <a:p>
            <a:r>
              <a:rPr lang="en-US" dirty="0"/>
              <a:t>Run concatenation experiment on entire set of GNN input files</a:t>
            </a:r>
          </a:p>
          <a:p>
            <a:r>
              <a:rPr lang="en-US" dirty="0"/>
              <a:t>Incorporate concatenated file with GNN model and </a:t>
            </a:r>
            <a:r>
              <a:rPr lang="en-US" dirty="0" err="1"/>
              <a:t>DataLoader</a:t>
            </a:r>
            <a:r>
              <a:rPr lang="en-US" dirty="0"/>
              <a:t> class </a:t>
            </a:r>
          </a:p>
        </p:txBody>
      </p:sp>
    </p:spTree>
    <p:extLst>
      <p:ext uri="{BB962C8B-B14F-4D97-AF65-F5344CB8AC3E}">
        <p14:creationId xmlns:p14="http://schemas.microsoft.com/office/powerpoint/2010/main" val="3118802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112</Words>
  <Application>Microsoft Macintosh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GNN Meeting</vt:lpstr>
      <vt:lpstr>Concatenation Experiment </vt:lpstr>
      <vt:lpstr>Experiment Results</vt:lpstr>
      <vt:lpstr>Next Steps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GNN Meeting</dc:title>
  <dc:creator>Lee, Claire Songhyun</dc:creator>
  <cp:lastModifiedBy>Lee, Claire Songhyun</cp:lastModifiedBy>
  <cp:revision>2</cp:revision>
  <dcterms:created xsi:type="dcterms:W3CDTF">2021-04-14T13:52:38Z</dcterms:created>
  <dcterms:modified xsi:type="dcterms:W3CDTF">2021-04-14T14:09:35Z</dcterms:modified>
</cp:coreProperties>
</file>