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4" r:id="rId3"/>
    <p:sldId id="259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00"/>
    <p:restoredTop sz="94595"/>
  </p:normalViewPr>
  <p:slideViewPr>
    <p:cSldViewPr snapToGrid="0" snapToObjects="1">
      <p:cViewPr varScale="1">
        <p:scale>
          <a:sx n="79" d="100"/>
          <a:sy n="79" d="100"/>
        </p:scale>
        <p:origin x="24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41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4F5481A-D7EA-4CA5-8C9B-65D60CE9B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1" t="9091" r="1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A9FED-D9A4-5943-949A-72105ED6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GNN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D9088-220E-7D4E-A9F7-81C7D2D9D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July 14, 2020</a:t>
            </a:r>
          </a:p>
        </p:txBody>
      </p:sp>
    </p:spTree>
    <p:extLst>
      <p:ext uri="{BB962C8B-B14F-4D97-AF65-F5344CB8AC3E}">
        <p14:creationId xmlns:p14="http://schemas.microsoft.com/office/powerpoint/2010/main" val="2195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1089-1284-E84E-B535-75039CB2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I/O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89D-2FAB-4D4F-9AE9-DEA1D4EB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Parameters: Batch size = 40, Epochs = 20, Iterations = 6266</a:t>
            </a:r>
          </a:p>
          <a:p>
            <a:pPr>
              <a:lnSpc>
                <a:spcPct val="100000"/>
              </a:lnSpc>
            </a:pPr>
            <a:r>
              <a:rPr lang="en-US" dirty="0"/>
              <a:t>I/O timing broken down into two categories: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loading phase (file read from Pytorch (.</a:t>
            </a:r>
            <a:r>
              <a:rPr lang="en-US" dirty="0" err="1"/>
              <a:t>pt</a:t>
            </a:r>
            <a:r>
              <a:rPr lang="en-US" dirty="0"/>
              <a:t>) input)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Checkpointing phase (file write to save data)</a:t>
            </a:r>
          </a:p>
          <a:p>
            <a:pPr>
              <a:lnSpc>
                <a:spcPct val="100000"/>
              </a:lnSpc>
            </a:pPr>
            <a:r>
              <a:rPr lang="en-US" dirty="0"/>
              <a:t>Total of 263815 files (Average size = 263817B)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250624 training files (95%)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13190.75 validation files (5%)</a:t>
            </a:r>
          </a:p>
        </p:txBody>
      </p:sp>
    </p:spTree>
    <p:extLst>
      <p:ext uri="{BB962C8B-B14F-4D97-AF65-F5344CB8AC3E}">
        <p14:creationId xmlns:p14="http://schemas.microsoft.com/office/powerpoint/2010/main" val="360738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0116-B767-AE4D-A2CE-1349117A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Timing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A669FD-9C19-7444-8680-9C246028B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168463"/>
              </p:ext>
            </p:extLst>
          </p:nvPr>
        </p:nvGraphicFramePr>
        <p:xfrm>
          <a:off x="1247401" y="2339788"/>
          <a:ext cx="9697198" cy="41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599">
                  <a:extLst>
                    <a:ext uri="{9D8B030D-6E8A-4147-A177-3AD203B41FA5}">
                      <a16:colId xmlns:a16="http://schemas.microsoft.com/office/drawing/2014/main" val="502062080"/>
                    </a:ext>
                  </a:extLst>
                </a:gridCol>
                <a:gridCol w="4848599">
                  <a:extLst>
                    <a:ext uri="{9D8B030D-6E8A-4147-A177-3AD203B41FA5}">
                      <a16:colId xmlns:a16="http://schemas.microsoft.com/office/drawing/2014/main" val="724874911"/>
                    </a:ext>
                  </a:extLst>
                </a:gridCol>
              </a:tblGrid>
              <a:tr h="69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20077"/>
                  </a:ext>
                </a:extLst>
              </a:tr>
              <a:tr h="69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Iterations per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250625 training files/batch size of 40 = 6266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42087"/>
                  </a:ext>
                </a:extLst>
              </a:tr>
              <a:tr h="69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I/O time over several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3211.1836 seconds = 0.8920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98947"/>
                  </a:ext>
                </a:extLst>
              </a:tr>
              <a:tr h="69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Computation time over several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8225.5312 seconds = 2.2849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0278"/>
                  </a:ext>
                </a:extLst>
              </a:tr>
              <a:tr h="69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End-to-End time after several runs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11436.7148 seconds = 3.1769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35864"/>
                  </a:ext>
                </a:extLst>
              </a:tr>
              <a:tr h="69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 +- 2/3%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0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65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1089-1284-E84E-B535-75039CB2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Further Investigation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89D-2FAB-4D4F-9AE9-DEA1D4EB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Based on our performance evaluation on a local GPU machine, I/O operations (28% of the total training time) are not negligible. We will further explore this aspect and possibly find a way to reduce the cost. </a:t>
            </a:r>
          </a:p>
          <a:p>
            <a:r>
              <a:rPr lang="en-US" dirty="0"/>
              <a:t>Concatenating input files could potentially decrease data loading time by saving time for file open/close</a:t>
            </a:r>
          </a:p>
          <a:p>
            <a:r>
              <a:rPr lang="en-US" dirty="0"/>
              <a:t>Scaling up with more GPUs could decrease data loading time by increasing the degree of parallelism with more threads </a:t>
            </a:r>
          </a:p>
        </p:txBody>
      </p:sp>
    </p:spTree>
    <p:extLst>
      <p:ext uri="{BB962C8B-B14F-4D97-AF65-F5344CB8AC3E}">
        <p14:creationId xmlns:p14="http://schemas.microsoft.com/office/powerpoint/2010/main" val="17993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BA28-58DC-EA45-BED2-73316B72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 for Studying Performance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8F58-D521-894B-B28C-A5D554B4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Study the effectiveness of the current model and consider further improvements</a:t>
            </a:r>
          </a:p>
          <a:p>
            <a:r>
              <a:rPr lang="en-US" dirty="0"/>
              <a:t>Try combining Pytorch files to decrease file I/O time for data loading during training</a:t>
            </a:r>
          </a:p>
          <a:p>
            <a:r>
              <a:rPr lang="en-US" dirty="0"/>
              <a:t>Track the number of threads used to execute the data loading function __</a:t>
            </a:r>
            <a:r>
              <a:rPr lang="en-US" dirty="0" err="1"/>
              <a:t>getitem</a:t>
            </a:r>
            <a:r>
              <a:rPr lang="en-US" dirty="0"/>
              <a:t>__()</a:t>
            </a:r>
          </a:p>
          <a:p>
            <a:r>
              <a:rPr lang="en-US" dirty="0"/>
              <a:t>Scale up the GNN code on multiple GPUs and/or on a supercomputer and analyze the performance</a:t>
            </a:r>
          </a:p>
          <a:p>
            <a:r>
              <a:rPr lang="en-US" dirty="0"/>
              <a:t>Check if the read/write bandwidth matches the I/O hardware performance peak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0F3A-27C0-CD4C-AFB3-A45F63E6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Training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7554-E9FB-F64A-8F57-3D71F66E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target accuracy or an acceptable boundary given our 85% accuracy?</a:t>
            </a:r>
          </a:p>
          <a:p>
            <a:r>
              <a:rPr lang="en-US" dirty="0"/>
              <a:t>Why did you decide to use the Interaction Network? Have you considered using other types of GNNs?</a:t>
            </a:r>
          </a:p>
          <a:p>
            <a:r>
              <a:rPr lang="en-US" dirty="0"/>
              <a:t>What is the feature size for each node and edge? Are all the feature vector data being used for model training? </a:t>
            </a:r>
          </a:p>
        </p:txBody>
      </p:sp>
    </p:spTree>
    <p:extLst>
      <p:ext uri="{BB962C8B-B14F-4D97-AF65-F5344CB8AC3E}">
        <p14:creationId xmlns:p14="http://schemas.microsoft.com/office/powerpoint/2010/main" val="2440274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F41"/>
      </a:dk2>
      <a:lt2>
        <a:srgbClr val="E3E8E2"/>
      </a:lt2>
      <a:accent1>
        <a:srgbClr val="CA33DD"/>
      </a:accent1>
      <a:accent2>
        <a:srgbClr val="7B31CF"/>
      </a:accent2>
      <a:accent3>
        <a:srgbClr val="4941E0"/>
      </a:accent3>
      <a:accent4>
        <a:srgbClr val="215FCB"/>
      </a:accent4>
      <a:accent5>
        <a:srgbClr val="31B1D5"/>
      </a:accent5>
      <a:accent6>
        <a:srgbClr val="1DB698"/>
      </a:accent6>
      <a:hlink>
        <a:srgbClr val="3D89B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368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GNN Meeting</vt:lpstr>
      <vt:lpstr>GNN I/O Timing</vt:lpstr>
      <vt:lpstr>Model Training Timing Breakdown</vt:lpstr>
      <vt:lpstr>Areas for Further Investigation </vt:lpstr>
      <vt:lpstr>Next Steps for Studying Performance Behavior </vt:lpstr>
      <vt:lpstr>Questions about Training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 Meeting</dc:title>
  <dc:creator>Lee, Claire Songhyun</dc:creator>
  <cp:lastModifiedBy>Lee, Claire Songhyun</cp:lastModifiedBy>
  <cp:revision>8</cp:revision>
  <dcterms:created xsi:type="dcterms:W3CDTF">2020-07-14T16:12:13Z</dcterms:created>
  <dcterms:modified xsi:type="dcterms:W3CDTF">2020-07-15T02:40:25Z</dcterms:modified>
</cp:coreProperties>
</file>