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5"/>
  </p:normalViewPr>
  <p:slideViewPr>
    <p:cSldViewPr snapToGrid="0" snapToObjects="1">
      <p:cViewPr varScale="1">
        <p:scale>
          <a:sx n="90" d="100"/>
          <a:sy n="90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0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CDEF-513C-7042-A4F2-511952233C4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A514-0D91-C049-9759-D317DEED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Real-Time Sentiment Analysis of </a:t>
            </a:r>
            <a:r>
              <a:rPr lang="en-US" i="1" dirty="0" smtClean="0"/>
              <a:t>Twitch</a:t>
            </a:r>
            <a:r>
              <a:rPr lang="en-US" dirty="0" smtClean="0"/>
              <a:t> Chats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Exploration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William Klock</a:t>
            </a:r>
            <a:br>
              <a:rPr lang="en-US" dirty="0" smtClean="0"/>
            </a:br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14530" cy="4541946"/>
          </a:xfrm>
        </p:spPr>
      </p:pic>
    </p:spTree>
    <p:extLst>
      <p:ext uri="{BB962C8B-B14F-4D97-AF65-F5344CB8AC3E}">
        <p14:creationId xmlns:p14="http://schemas.microsoft.com/office/powerpoint/2010/main" val="102786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derive information from the chat?</a:t>
            </a:r>
          </a:p>
          <a:p>
            <a:r>
              <a:rPr lang="en-US" dirty="0" smtClean="0"/>
              <a:t>Can we gather the information fast enough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36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you should care:</a:t>
            </a:r>
          </a:p>
          <a:p>
            <a:pPr lvl="1"/>
            <a:r>
              <a:rPr lang="en-US" dirty="0" smtClean="0"/>
              <a:t>Live-streams are on the rise</a:t>
            </a:r>
          </a:p>
          <a:p>
            <a:pPr lvl="1"/>
            <a:r>
              <a:rPr lang="en-US" dirty="0" smtClean="0"/>
              <a:t>Financial incentive to be able to predict outcome of event</a:t>
            </a:r>
          </a:p>
          <a:p>
            <a:endParaRPr lang="en-US" dirty="0" smtClean="0"/>
          </a:p>
          <a:p>
            <a:r>
              <a:rPr lang="en-US" dirty="0" smtClean="0"/>
              <a:t>Difficulties:</a:t>
            </a:r>
          </a:p>
          <a:p>
            <a:pPr lvl="1"/>
            <a:r>
              <a:rPr lang="en-US" dirty="0" smtClean="0"/>
              <a:t>Nobody has done this before</a:t>
            </a:r>
          </a:p>
          <a:p>
            <a:pPr lvl="1"/>
            <a:r>
              <a:rPr lang="en-US" dirty="0" smtClean="0"/>
              <a:t>Very, very informal text</a:t>
            </a:r>
          </a:p>
          <a:p>
            <a:pPr lvl="1"/>
            <a:r>
              <a:rPr lang="en-US" dirty="0" smtClean="0"/>
              <a:t>Very short text</a:t>
            </a:r>
          </a:p>
        </p:txBody>
      </p:sp>
    </p:spTree>
    <p:extLst>
      <p:ext uri="{BB962C8B-B14F-4D97-AF65-F5344CB8AC3E}">
        <p14:creationId xmlns:p14="http://schemas.microsoft.com/office/powerpoint/2010/main" val="8534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Movie reviews</a:t>
            </a:r>
          </a:p>
          <a:p>
            <a:pPr lvl="1"/>
            <a:r>
              <a:rPr lang="en-US" dirty="0" smtClean="0"/>
              <a:t>Sentiment Polarity Dataset Version 2.0 (</a:t>
            </a:r>
            <a:r>
              <a:rPr lang="en-US" dirty="0" err="1" smtClean="0"/>
              <a:t>nltk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Twitter messages</a:t>
            </a:r>
          </a:p>
          <a:p>
            <a:pPr lvl="1"/>
            <a:r>
              <a:rPr lang="en-US" dirty="0" smtClean="0"/>
              <a:t>Sentiment140 Lexicon</a:t>
            </a:r>
          </a:p>
        </p:txBody>
      </p:sp>
    </p:spTree>
    <p:extLst>
      <p:ext uri="{BB962C8B-B14F-4D97-AF65-F5344CB8AC3E}">
        <p14:creationId xmlns:p14="http://schemas.microsoft.com/office/powerpoint/2010/main" val="70908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3" y="261499"/>
            <a:ext cx="10515600" cy="132556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193" y="1587062"/>
            <a:ext cx="172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Web-based Chat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27890" y="1771728"/>
            <a:ext cx="98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5862" y="1587062"/>
            <a:ext cx="15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Scraper/Parser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3121572" y="1956394"/>
            <a:ext cx="1078030" cy="1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4199602" y="1956394"/>
            <a:ext cx="0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4199602" y="1956394"/>
            <a:ext cx="987972" cy="128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71143" y="323718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27890" y="323718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Classifier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6113" y="323718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Classifier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704193" y="4320970"/>
            <a:ext cx="10515600" cy="1108280"/>
          </a:xfrm>
        </p:spPr>
        <p:txBody>
          <a:bodyPr/>
          <a:lstStyle/>
          <a:p>
            <a:r>
              <a:rPr lang="en-US" dirty="0" smtClean="0"/>
              <a:t>Naïve Bayes Classifier</a:t>
            </a:r>
          </a:p>
          <a:p>
            <a:pPr lvl="1"/>
            <a:r>
              <a:rPr lang="en-US" dirty="0" smtClean="0"/>
              <a:t>Simple, probabilistic, bag-of-words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6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Disagreement between two classifiers</a:t>
            </a:r>
          </a:p>
          <a:p>
            <a:pPr lvl="1"/>
            <a:r>
              <a:rPr lang="en-US" dirty="0" smtClean="0"/>
              <a:t>Movie reviews seemed to give more informative answers</a:t>
            </a:r>
          </a:p>
          <a:p>
            <a:r>
              <a:rPr lang="en-US" dirty="0" smtClean="0"/>
              <a:t>Need more data</a:t>
            </a:r>
          </a:p>
        </p:txBody>
      </p:sp>
    </p:spTree>
    <p:extLst>
      <p:ext uri="{BB962C8B-B14F-4D97-AF65-F5344CB8AC3E}">
        <p14:creationId xmlns:p14="http://schemas.microsoft.com/office/powerpoint/2010/main" val="846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manually labeled set of training data based on an entire chat log</a:t>
            </a:r>
          </a:p>
          <a:p>
            <a:r>
              <a:rPr lang="en-US" dirty="0" smtClean="0"/>
              <a:t>Explore different kinds of classifiers (Decision tree, Maximum Entropy)</a:t>
            </a:r>
          </a:p>
          <a:p>
            <a:r>
              <a:rPr lang="en-US" dirty="0" smtClean="0"/>
              <a:t>Optimize learners</a:t>
            </a:r>
          </a:p>
          <a:p>
            <a:r>
              <a:rPr lang="en-US" dirty="0" smtClean="0"/>
              <a:t>Expand to other niches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147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Real-Time Sentiment Analysis of Twitch Chats</vt:lpstr>
      <vt:lpstr>Defining The Problem</vt:lpstr>
      <vt:lpstr>Defining The Problem</vt:lpstr>
      <vt:lpstr>Motivation</vt:lpstr>
      <vt:lpstr>Data</vt:lpstr>
      <vt:lpstr>Model</vt:lpstr>
      <vt:lpstr>Results</vt:lpstr>
      <vt:lpstr>Moving Forward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Klock, William O</dc:creator>
  <cp:lastModifiedBy>Klock, William O</cp:lastModifiedBy>
  <cp:revision>7</cp:revision>
  <dcterms:created xsi:type="dcterms:W3CDTF">2016-05-11T05:44:29Z</dcterms:created>
  <dcterms:modified xsi:type="dcterms:W3CDTF">2016-05-11T16:44:21Z</dcterms:modified>
</cp:coreProperties>
</file>