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6701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run mini-lisp.py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Removed Parsing functions (parse, tokenize, and read_from_tokens) in the beginning of lis.py and Interaction functions (repl, lispstr) in the middle of lis.py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Removed Built-in and evalution functions in the beginning of yacc.py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329E Final Project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Benjamin Liu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Wilson Lu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5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 					  Lexer:						       Parser: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34219" t="42666" r="31193" b="43322"/>
          <a:stretch/>
        </p:blipFill>
        <p:spPr>
          <a:xfrm>
            <a:off x="311700" y="1474026"/>
            <a:ext cx="2942101" cy="67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l="1724" t="12891" r="58642" b="11144"/>
          <a:stretch/>
        </p:blipFill>
        <p:spPr>
          <a:xfrm>
            <a:off x="3306675" y="1474025"/>
            <a:ext cx="3405099" cy="36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l="1590" t="13135" r="69483" b="10894"/>
          <a:stretch/>
        </p:blipFill>
        <p:spPr>
          <a:xfrm>
            <a:off x="6711775" y="1474025"/>
            <a:ext cx="2485088" cy="36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75" y="2144100"/>
            <a:ext cx="2994900" cy="29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Major Difficulty: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Calculating the \() inside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47100" y="1152487"/>
            <a:ext cx="4285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a =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 b = 3.14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c = 5 * 1.2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d = b - 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e = "Hello World"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l="1845" t="13113" r="63197" b="21646"/>
          <a:stretch/>
        </p:blipFill>
        <p:spPr>
          <a:xfrm>
            <a:off x="311700" y="1183687"/>
            <a:ext cx="3196399" cy="3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1080450" y="2115800"/>
            <a:ext cx="990600" cy="24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15150" y="1440625"/>
            <a:ext cx="489000" cy="141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78800" y="3039625"/>
            <a:ext cx="1698600" cy="103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050" y="4060550"/>
            <a:ext cx="8801400" cy="9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dirty="0"/>
              <a:t>(exec 'from Calculator import calculator; toReturn  = calculator().run("add")(1, 2)')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dirty="0"/>
              <a:t>(exec 'from Calculator import scientific_calculator; toReturn  = scientific_calculator().run("cos")(3.1416)')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 dirty="0"/>
              <a:t>(exec 'from Calculator import scientific_calculator; toReturn  = scientific_calculator().run("div")(144.0, 11.0)')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6331"/>
          <a:stretch/>
        </p:blipFill>
        <p:spPr>
          <a:xfrm>
            <a:off x="311700" y="1017725"/>
            <a:ext cx="3571250" cy="30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18493"/>
          <a:stretch/>
        </p:blipFill>
        <p:spPr>
          <a:xfrm>
            <a:off x="4423800" y="1017725"/>
            <a:ext cx="4408500" cy="30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52552"/>
          <a:stretch/>
        </p:blipFill>
        <p:spPr>
          <a:xfrm>
            <a:off x="6087999" y="1608837"/>
            <a:ext cx="2744299" cy="24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l="1846" t="13329" r="47564" b="29093"/>
          <a:stretch/>
        </p:blipFill>
        <p:spPr>
          <a:xfrm>
            <a:off x="311700" y="1608850"/>
            <a:ext cx="4625774" cy="29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Class: Bible.java									    bible.txt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Operations: ListComprehension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l="1966" t="12889" r="22091" b="11157"/>
          <a:stretch/>
        </p:blipFill>
        <p:spPr>
          <a:xfrm>
            <a:off x="311700" y="1017725"/>
            <a:ext cx="7337236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4821600"/>
            <a:ext cx="8520600" cy="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(exec 'import ListComprehension; toReturn  = ListComprehension.selectAll()')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Operations: ListComprehension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l="2090" t="14867" r="35134" b="16171"/>
          <a:stretch/>
        </p:blipFill>
        <p:spPr>
          <a:xfrm>
            <a:off x="311699" y="1017725"/>
            <a:ext cx="5740024" cy="35452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4563000"/>
            <a:ext cx="8520600" cy="3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(exec 'import ListComprehension; toReturn  = ListComprehension.Alphabetical()')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Operations: ListComprehension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l="1846" t="13111" r="35995" b="10703"/>
          <a:stretch/>
        </p:blipFill>
        <p:spPr>
          <a:xfrm>
            <a:off x="311700" y="1017725"/>
            <a:ext cx="5683724" cy="39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23400" y="3268400"/>
            <a:ext cx="8520600" cy="3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(exec 'import ListComprehension; toReturn  = ListComprehension.greaterThanChapters(25, 1)')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Operations: ListComprehension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l="1722" t="12788" r="35871" b="10997"/>
          <a:stretch/>
        </p:blipFill>
        <p:spPr>
          <a:xfrm>
            <a:off x="311700" y="1017725"/>
            <a:ext cx="5706249" cy="342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4439225"/>
            <a:ext cx="8520600" cy="3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(exec 'import ListComprehension; toReturn  = ListComprehension.countAuthorChapters()')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Lambda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782300" y="1358550"/>
            <a:ext cx="3000000" cy="24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(evens '(1 2 3 4 5 6 7))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(odds '(1 2 3 4 5 6 7))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(mapp (lambda x (+ x 1)) '(5 10 15))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4188" t="13331" r="49532" b="10703"/>
          <a:stretch/>
        </p:blipFill>
        <p:spPr>
          <a:xfrm>
            <a:off x="311700" y="1017725"/>
            <a:ext cx="447059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754075" y="3750800"/>
            <a:ext cx="1716000" cy="1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54075" y="3027450"/>
            <a:ext cx="2295900" cy="1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54075" y="4474150"/>
            <a:ext cx="2295900" cy="1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&amp; Improvements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l="4188" t="13331" r="49532" b="68727"/>
          <a:stretch/>
        </p:blipFill>
        <p:spPr>
          <a:xfrm>
            <a:off x="4361700" y="1017725"/>
            <a:ext cx="4470600" cy="9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4794600" y="1739200"/>
            <a:ext cx="1091700" cy="1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522625" y="1739200"/>
            <a:ext cx="1704600" cy="1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361700" y="1896700"/>
            <a:ext cx="3000000" cy="24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(+ 1 2 3 4 5 6 7 8 9 10)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(* 2 3 5 7 11)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(evens (1 1 2 3 5 8 13))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(car (4 6 8 9 10))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l="4305" t="12668" r="52122" b="10926"/>
          <a:stretch/>
        </p:blipFill>
        <p:spPr>
          <a:xfrm>
            <a:off x="321275" y="1017725"/>
            <a:ext cx="3984198" cy="39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692650" y="4323100"/>
            <a:ext cx="2143500" cy="47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CS 329E Final Project</vt:lpstr>
      <vt:lpstr>Python Closures</vt:lpstr>
      <vt:lpstr>Java Stream Operations</vt:lpstr>
      <vt:lpstr>Java Stream Operations: ListComprehension</vt:lpstr>
      <vt:lpstr>Java Stream Operations: ListComprehension </vt:lpstr>
      <vt:lpstr>Java Stream Operations: ListComprehension</vt:lpstr>
      <vt:lpstr>Java Stream Operations: ListComprehension </vt:lpstr>
      <vt:lpstr>Python Lambda</vt:lpstr>
      <vt:lpstr>Bugs &amp; Improvements</vt:lpstr>
      <vt:lpstr>Swift</vt:lpstr>
      <vt:lpstr>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 Final Project</dc:title>
  <cp:lastModifiedBy>Wilson Lu</cp:lastModifiedBy>
  <cp:revision>1</cp:revision>
  <dcterms:modified xsi:type="dcterms:W3CDTF">2016-05-12T20:49:49Z</dcterms:modified>
</cp:coreProperties>
</file>