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c565ea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c565ea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c565ea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c565ea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fc565ea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fc565ea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c565ea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c565ea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ChWRvLQ_W7qkHr_4HQP6tI9ckIuh-tY-" TargetMode="External"/><Relationship Id="rId4" Type="http://schemas.openxmlformats.org/officeDocument/2006/relationships/hyperlink" Target="https://docs.google.com/spreadsheets/d/1fW_PA7KhwStoLvB_tQecYHmTshn_3BHJGgga9-and1Q/edit#gid=104831059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c/WArThq8d/45-%D0%B4%D0%BE%D0%B1%D0%B0%D0%B2%D0%B8%D1%82%D1%8C-%D0%B2-%D0%BE%D0%B1%D1%83%D1%87%D0%B0%D1%8E%D1%89%D1%83%D1%8E-%D0%B2%D1%8B%D0%B1%D0%BE%D1%80%D0%BA%D1%83-%D1%81%D0%BB%D0%BE%D0%B2%D0%B0-%D0%BA%D0%BE%D1%82%D0%BE%D1%80%D1%8B%D0%B5-%D0%BD%D0%B5-%D1%8F%D0%B2%D0%BB%D1%8F%D1%8E%D1%82%D1%81%D1%8F-%D0%B8%D1%81%D0%BA%D0%B0%D0%B6%D0%B5%D0%BD%D0%B8%D1%8F%D0%BC%D0%B8-%D0%BD%D0%BE-%D0%B1%D1%8B%D0%BB%D0%B8-%D0%B2%D1%8B%D0%B1%D1%80%D0%B0%D0%BD%D1%8B-%D1%84%D0%B0%D1%81%D1%82%D1%82%D0%B5%D0%BA%D1%81%D1%82%D0%BE%D0%BC-%D0%BA%D0%B0%D0%BA-%D1%82%D0%B0%D0%BA%D0%BE%D0%B2%D1%8B%D0%B5-%D0%B8-%D0%BF%D1%80%D0%BE%D0%B3%D0%BD%D0%B0%D1%82%D1%8C-%D0%BC%D0%BE%D0%B4%D0%B5%D0%BB%D1%8C-%D0%B5%D1%89%D0%B5" TargetMode="External"/><Relationship Id="rId4" Type="http://schemas.openxmlformats.org/officeDocument/2006/relationships/hyperlink" Target="https://docs.google.com/spreadsheets/d/1_6zANot9YxPHfumuuEJKFnj_X4NKdeCW5ocsijO9yIE/edit#gid=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wksmirnowa/antidict/blob/master/Jupyter%20Notebooks/Expressive_forms_classification_New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4725" y="532225"/>
            <a:ext cx="85206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rgbClr val="4B32E0"/>
                </a:solidFill>
              </a:rPr>
              <a:t>Проект “ANTIDICT”</a:t>
            </a:r>
            <a:endParaRPr sz="5200">
              <a:solidFill>
                <a:srgbClr val="4B32E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База морфологических стр</a:t>
            </a:r>
            <a:r>
              <a:rPr lang="ru" sz="2400"/>
              <a:t>у</a:t>
            </a:r>
            <a:r>
              <a:rPr lang="ru" sz="2400">
                <a:solidFill>
                  <a:srgbClr val="000000"/>
                </a:solidFill>
              </a:rPr>
              <a:t>ктур, допустимых в современном русском языке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32275"/>
            <a:ext cx="4105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595959"/>
                </a:solidFill>
              </a:rPr>
              <a:t>Студенты: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95959"/>
                </a:solidFill>
              </a:rPr>
              <a:t>Алексей Доркин 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95959"/>
                </a:solidFill>
              </a:rPr>
              <a:t>Владислава Смирнова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595959"/>
                </a:solidFill>
              </a:rPr>
              <a:t>Антон Вахранев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98775" y="3532275"/>
            <a:ext cx="32334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595959"/>
                </a:solidFill>
              </a:rPr>
              <a:t>Куратор:</a:t>
            </a:r>
            <a:r>
              <a:rPr lang="ru" sz="1800">
                <a:solidFill>
                  <a:srgbClr val="595959"/>
                </a:solidFill>
              </a:rPr>
              <a:t> Варвара Магомедова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B32E0"/>
                </a:solidFill>
              </a:rPr>
              <a:t>Что мы успели сделать в общем по проекту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</a:t>
            </a:r>
            <a:r>
              <a:rPr lang="ru" u="sng">
                <a:solidFill>
                  <a:schemeClr val="hlink"/>
                </a:solidFill>
                <a:hlinkClick r:id="rId3"/>
              </a:rPr>
              <a:t>Krippendorff's alpha</a:t>
            </a:r>
            <a:r>
              <a:rPr lang="ru"/>
              <a:t> для таблиц целиком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– Поправили ТЗ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– В процессе статья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– Составили список конференций: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https://docs.google.com/spreadsheets/d/1fW_PA7KhwStoLvB_tQecYHmTshn_3BHJGgga9-and1Q/edit#gid=1048310593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B32E0"/>
                </a:solidFill>
              </a:rPr>
              <a:t>Что мы успели сделать по искажениям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Улучшили модель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– Запустили ее на всем множестве слов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Пример работы модели</a:t>
            </a:r>
            <a:r>
              <a:rPr lang="ru"/>
              <a:t> (csv-файл со словами, размеченными как искажения)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70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B32E0"/>
                </a:solidFill>
              </a:rPr>
              <a:t>Что в процессе по искажениям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342075"/>
            <a:ext cx="85206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– </a:t>
            </a:r>
            <a:r>
              <a:rPr lang="ru" u="sng">
                <a:solidFill>
                  <a:schemeClr val="hlink"/>
                </a:solidFill>
                <a:hlinkClick r:id="rId4"/>
              </a:rPr>
              <a:t>Interannotator agreement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– Кусок статьи, отданный под искажения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B32E0"/>
                </a:solidFill>
              </a:rPr>
              <a:t>Что мы успели сделать по заимствованиям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Улучшили качество предсказания, используя SGDClassifier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Посчитали метрику согласия на размеченных вручную данных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B32E0"/>
                </a:solidFill>
              </a:rPr>
              <a:t>Что мы успели сделать по экспрессивным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Отобрали материал для обучения (более 450 экспрессивных форм + около 3000 неэкспрессивных)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Обучили модель: 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https://github.com/wksmirnowa/antidict/blob/master/Jupyter%20Notebooks/Expressive_forms_classification_New.ipynb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Улучшили качество предсказания, используя SGDClassifier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