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8" r:id="rId6"/>
    <p:sldId id="276" r:id="rId7"/>
    <p:sldId id="277" r:id="rId8"/>
    <p:sldId id="278" r:id="rId9"/>
    <p:sldId id="279" r:id="rId10"/>
    <p:sldId id="280" r:id="rId11"/>
    <p:sldId id="260" r:id="rId12"/>
    <p:sldId id="275" r:id="rId13"/>
    <p:sldId id="269" r:id="rId14"/>
    <p:sldId id="271" r:id="rId15"/>
    <p:sldId id="272" r:id="rId16"/>
    <p:sldId id="261" r:id="rId17"/>
    <p:sldId id="273" r:id="rId18"/>
    <p:sldId id="274" r:id="rId19"/>
    <p:sldId id="262" r:id="rId20"/>
    <p:sldId id="281" r:id="rId21"/>
    <p:sldId id="282" r:id="rId22"/>
    <p:sldId id="283" r:id="rId23"/>
    <p:sldId id="292" r:id="rId24"/>
    <p:sldId id="263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64" r:id="rId33"/>
    <p:sldId id="265" r:id="rId34"/>
    <p:sldId id="293" r:id="rId35"/>
    <p:sldId id="294" r:id="rId36"/>
    <p:sldId id="266" r:id="rId37"/>
    <p:sldId id="29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831" autoAdjust="0"/>
  </p:normalViewPr>
  <p:slideViewPr>
    <p:cSldViewPr snapToGrid="0">
      <p:cViewPr varScale="1">
        <p:scale>
          <a:sx n="98" d="100"/>
          <a:sy n="98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49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3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6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1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6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1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8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2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0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1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3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618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90EFD-DE2A-0D8F-EF4F-5A6B32F77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404" y="1577340"/>
            <a:ext cx="6228950" cy="37033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6100" dirty="0">
                <a:solidFill>
                  <a:schemeClr val="tx2"/>
                </a:solidFill>
              </a:rPr>
              <a:t>Project Module Management System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7C68E-3890-0746-B570-B9D92D8CD01B}"/>
              </a:ext>
            </a:extLst>
          </p:cNvPr>
          <p:cNvSpPr txBox="1"/>
          <p:nvPr/>
        </p:nvSpPr>
        <p:spPr>
          <a:xfrm>
            <a:off x="1591864" y="1577340"/>
            <a:ext cx="2717172" cy="3703320"/>
          </a:xfrm>
          <a:prstGeom prst="rect">
            <a:avLst/>
          </a:prstGeom>
          <a:ln w="57150">
            <a:noFill/>
          </a:ln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/>
              <a:t>GRADE MASTER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5902B-1A86-30EC-6B24-C38BD6953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E91A-352C-3BAF-A43B-217E5AA8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802257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Coordinator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by project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372A0-F4F7-577D-2203-9E4CBB8D4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30"/>
          <a:stretch/>
        </p:blipFill>
        <p:spPr>
          <a:xfrm>
            <a:off x="2750530" y="1533884"/>
            <a:ext cx="6690940" cy="5324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44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7982-D4DA-7A11-307F-59404378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Project Members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05AE-41F5-A252-5944-2079F2DFC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91" y="1800934"/>
            <a:ext cx="11029616" cy="367830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Creating presentation schedules.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Forming presentation panels.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Creating marking rubrics.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Adding and managing assessments.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853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4C08D-9909-72D5-ADFA-3E2032871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7DB7-4E16-6736-0C45-1AB0587D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802257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Members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Scheduler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BFEAD-2911-AF7A-E8DB-EF06D95D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111" y="1551672"/>
            <a:ext cx="9151778" cy="5306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8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2C36E-7873-E8E0-1306-CD9A8865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A3A-6BEA-5929-0394-2D32E5D6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3" y="1007510"/>
            <a:ext cx="11326483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Members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Rubric creation for presentation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616823B-B4AC-CE99-E07B-EEF218850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33" y="1550974"/>
            <a:ext cx="7201389" cy="484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925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6EDC0-E4BA-D404-77AC-27F98F5C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32CF-7D2B-3D9F-6EDC-8E8CD3CC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1276710"/>
            <a:ext cx="11283351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Members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Rubrics creation for reports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66970C-DAB0-71AE-FF9A-F0DBEE4EE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121" y="1641421"/>
            <a:ext cx="7208256" cy="4846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39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B8396-AC89-0420-286F-9D0D347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2F18-CDE9-E92E-C168-BFBD59552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38" y="1079408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Members user Interfaces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Aptos" panose="020B0004020202020204" pitchFamily="34" charset="0"/>
              </a:rPr>
              <a:t>Add new assessments to the system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ED413-86F2-40DD-58B9-3F657CFE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25" y="1414522"/>
            <a:ext cx="7392550" cy="5443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457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97EF6-12A4-2D3D-BAC4-5621791CC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Examiners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4168-A5F4-2C83-33E6-BCC92C031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Entering marks for presentations.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Searching for group marks.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9219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04FEF-C2F8-068B-6E4D-D1F74B47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DFA5-FF2C-9B7A-D46F-2E681F28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10" y="558800"/>
            <a:ext cx="11090610" cy="205757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Examiners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Marks Entry for 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Presentations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8B533-4115-B857-B095-DA630441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736019"/>
            <a:ext cx="7059010" cy="4883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52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8D55F-2BE2-F83F-6072-F0F7C13B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30CA-A22A-4F23-5F3A-D80F15F8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85" y="1285704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Examiners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Marks Search for Groups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E8E9A-46B3-A2E9-F36F-E2504D60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535"/>
          <a:stretch/>
        </p:blipFill>
        <p:spPr>
          <a:xfrm>
            <a:off x="2132241" y="1665693"/>
            <a:ext cx="7927517" cy="4745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8413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5936-21D0-44F8-E39A-016304E5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Supervisors and Co-supervisors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11F0-B58B-31EA-9A18-3C773D01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Entering marks for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Searching for projects.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Providing marks for specific reports.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92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D7433-219D-2FEF-8C2C-0462FFF4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SG" sz="3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BD61-7850-1025-41D1-A481FADF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Grade Master, Is a Project Module Management System web application designed to streamline project management and assessment processes for various specializations. This platform simplifies tasks for all involved parties - project coordinators, examiners, supervisors, and students – by offering secure, scalable, user-friendly, and high-performing features for recording marks, scheduling presentations, and managing reports to manage the year long project.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chemeClr val="tx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44598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06A8A-51C0-F237-FD0A-6A5C08E9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38A3-A6FE-C074-D2A7-960A3730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38" y="1173193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Supervisor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Marks Entry for Reports by Supervisors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CFDBD1-733D-23FA-C5CB-CC9D9607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03" y="1461975"/>
            <a:ext cx="8439594" cy="5222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847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9AEA3-7E1E-237B-ED65-E91436C8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9B76-BACF-88B8-E160-59E8788F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638" y="1276710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Supervisor 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search students by Co-Supervisors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5198C-AD16-D4DE-3EDC-9D5EF9748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45" y="1388470"/>
            <a:ext cx="8462310" cy="5266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921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F49D4-379A-05CC-5231-F8C34371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6ED7-6168-D28A-53C9-4803B539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7" y="767752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Supervisor 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FAFAFA"/>
                </a:solidFill>
                <a:effectLst/>
                <a:latin typeface="Circular"/>
              </a:rPr>
              <a:t>Supervisor Report Assessment Interface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552CC8-DF09-5B57-231B-8646DF24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60" y="1254273"/>
            <a:ext cx="8667479" cy="542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883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20ADE-5457-4E70-FBCC-685F3AEEF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C5F8-AA6A-23ED-F47D-EFA73B0A5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7" y="767752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Supervisor 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Co-</a:t>
            </a:r>
            <a:r>
              <a:rPr lang="en-US" sz="1800" b="1" i="0" dirty="0">
                <a:solidFill>
                  <a:srgbClr val="FAFAFA"/>
                </a:solidFill>
                <a:effectLst/>
                <a:latin typeface="Circular"/>
              </a:rPr>
              <a:t>Supervisor Report Assessment Interface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5A36-307A-7016-1C12-3C19DA038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288" y="1263398"/>
            <a:ext cx="8669424" cy="5413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93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6DEE-195B-12F4-72DD-9B76E4FE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Students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39F2-BE27-040A-22CF-B0894D3C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Registering project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Entering research paper publication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Viewing marks in each semester based on permissions.</a:t>
            </a:r>
          </a:p>
          <a:p>
            <a:pPr marL="0" indent="0">
              <a:buNone/>
            </a:pP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43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2AF2-1196-DA56-9D81-AB7C9153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E95C-E8E1-9513-C3E5-4D1E86C9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98" y="1286465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dashboard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BFF0D-89D7-A55F-7188-5E04B205C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285" y="1283424"/>
            <a:ext cx="6170886" cy="5479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75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C6A7-1C2C-BF0C-61E9-CC44C3D7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050C-7DDF-D6C3-192E-6D220F99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98" y="1286465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Registering project groups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543D0-4AE5-F3DA-99DD-41D509A5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623" y="1282426"/>
            <a:ext cx="6462292" cy="5575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75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B0240-9643-3EB0-9968-37E4A57D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8F67-E657-06D8-F4A5-03C70343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98" y="1286465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Registering project groups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CA975-6B18-B831-ABEE-427A9E895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43" y="1286465"/>
            <a:ext cx="6266498" cy="53936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54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851A-E29F-00AA-86F5-75E2A4FFD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50C3-BAC8-DE44-D604-99564A1C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98" y="1286465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publication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5EBB4-D562-6862-D605-B39F84301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16" y="1286465"/>
            <a:ext cx="5189488" cy="5336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476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74028-560F-2D25-8155-5670C03B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348C-6384-BC47-A534-FC42E8D3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92" y="1053552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publication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ADDF3-896B-20C1-EDA3-E667E9AD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644" y="1286465"/>
            <a:ext cx="5251716" cy="5414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69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3AFF-69F6-5EE1-F6D6-911336DF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Functions of the team members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DC616B-90C8-B541-2595-580216AA091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2599091"/>
              </p:ext>
            </p:extLst>
          </p:nvPr>
        </p:nvGraphicFramePr>
        <p:xfrm>
          <a:off x="581025" y="2335213"/>
          <a:ext cx="1102995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412397577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614225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8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Weerasinghe K.D.E.I. (Leader)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Coordinator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62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 Silva K.H.P.N.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Member</a:t>
                      </a:r>
                    </a:p>
                    <a:p>
                      <a:r>
                        <a:rPr lang="en-US" dirty="0"/>
                        <a:t>Examiner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59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Wickrama W.L.M.N.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Supervisor</a:t>
                      </a:r>
                    </a:p>
                    <a:p>
                      <a:r>
                        <a:rPr lang="en-US" dirty="0"/>
                        <a:t>Co-Supervisor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1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Rahubadda</a:t>
                      </a:r>
                      <a:r>
                        <a:rPr lang="en-US" dirty="0"/>
                        <a:t> I.P.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636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26DF1-E581-56FC-6E0B-4E1CD345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DFD8-57C5-F7FA-B919-8F74B962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92" y="1053552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marks semester 1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D180-3B9D-0339-BDA6-B6B9FAB38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0" y="1237440"/>
            <a:ext cx="8535140" cy="541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54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5D07-D3CE-067E-FE63-48AA13DE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A91F-7B60-2BE6-FE9E-47049EAC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92" y="1053552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marks semester 2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BDFB7-50A5-F919-E3B0-5B89D33EE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28" y="1235447"/>
            <a:ext cx="7742576" cy="5480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5288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4FE6-BBB7-D2E8-BBB6-D98AA1D2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Research Paper Publication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48AE-525F-6AD3-CCBB-65AB68A3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System scanning and verification.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Restrictions on data entry</a:t>
            </a:r>
          </a:p>
        </p:txBody>
      </p:sp>
    </p:spTree>
    <p:extLst>
      <p:ext uri="{BB962C8B-B14F-4D97-AF65-F5344CB8AC3E}">
        <p14:creationId xmlns:p14="http://schemas.microsoft.com/office/powerpoint/2010/main" val="3938868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742E-8E72-0F8E-5EB5-4D4A1C53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Mark Sheet Generation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AF6AE-3D2D-DA02-4F8B-27C6DAAA3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Comprehensive mark sheet.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Filtering options for the coordinator.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Comparison with previous year's data.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62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37EA3-86B5-3AF0-C132-6FCBA16FE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FF90-9E61-3AA6-4492-219DCCB5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92" y="1053552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publication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86312B-FD2F-9C0B-DCAC-32729D96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839" y="1321814"/>
            <a:ext cx="6180121" cy="5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21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C4E3D-69AC-6AE3-8B71-D01036AA9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5F9C-CF47-BBBD-835B-539DE66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592" y="1053552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publication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2269C-5DFC-5C17-3E82-61F702558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1288820"/>
            <a:ext cx="7620660" cy="5296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67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DEAA-9A06-3653-A328-3886691EC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Non-Functional Requirements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F47FE-AC1C-38EB-520C-EB6E857B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69" y="1589848"/>
            <a:ext cx="11029615" cy="367830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Security measures: Role-based access, secure authentication.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Scalability considerations: System designed for growth.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Usability features: Intuitive user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Performance optimization: Efficient handling of simultaneous activities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70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187AA-3772-9398-F629-105D19D94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04" y="1577340"/>
            <a:ext cx="6228950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3249-8B0E-DCF0-A1DF-A6A79972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864" y="1577340"/>
            <a:ext cx="2717172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chemeClr val="accent2"/>
                </a:solidFill>
              </a:rPr>
              <a:t>GRADE MASTER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976D6-8C98-48CC-8C34-0468F3167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13938" y="3383280"/>
            <a:ext cx="228600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88596" y="3383280"/>
            <a:ext cx="3703320" cy="914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8BB3-62BF-9142-E222-A04916B7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i="0" dirty="0">
                <a:solidFill>
                  <a:srgbClr val="ECECEC"/>
                </a:solidFill>
                <a:effectLst/>
                <a:latin typeface="Söhne"/>
              </a:rPr>
              <a:t>Project Coordinator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ED2C-CC83-0BA0-CD80-FABF6A3E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Access to all functionalities.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Granting permission to students to view marks.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Assigning project members for scheduling and rubric creation.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Viewing and editing rights for mark sheets.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Adding and managing assessments.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Searching for groups and retrieving marks.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Creating marking rubrics.</a:t>
            </a:r>
          </a:p>
          <a:p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4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E398-2300-4383-1A02-54CE65FB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802257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Coordinator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Home-Page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427C13-1E3C-09B8-ED55-4B084B64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93" y="1471682"/>
            <a:ext cx="8467487" cy="529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954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FF1CC-5F8E-0942-E2DA-B17A18AD0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0313-8061-175A-D176-0D737811C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802257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Coordinator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Login-Page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13458-8CCF-6D13-2447-38C5BAF912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511"/>
          <a:stretch/>
        </p:blipFill>
        <p:spPr>
          <a:xfrm>
            <a:off x="1527414" y="1554225"/>
            <a:ext cx="9137172" cy="5029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304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633A4-BD19-B1F8-F34D-7B14411B1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3187-51E8-BD3E-140C-CADA2D0B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802257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Coordinator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1" i="1" kern="100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egistration-Page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087ED-3389-0550-B6EF-B0782FA7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29" y="1488052"/>
            <a:ext cx="8421768" cy="5255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819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B8C0C-0FC5-ED17-3780-4CA30C87D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E730-18D8-9976-85F0-14AA0C655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802257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Coordinator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C4866-5C3D-2C5B-C6F4-AB63853B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03" y="1513840"/>
            <a:ext cx="7344594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8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13EB-9C4A-F6CF-1B61-CAC74A145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ACAB-D9DA-AA7F-0710-AC9F26A2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7" y="802257"/>
            <a:ext cx="9908724" cy="108692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Coordinator user Interfaces</a:t>
            </a:r>
            <a:br>
              <a:rPr lang="en-US" sz="18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permission for Semester mark</a:t>
            </a:r>
            <a:br>
              <a:rPr lang="en-US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66392-0E2A-27A2-760A-7B9A80871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597" y="1493249"/>
            <a:ext cx="7437765" cy="5222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97955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610</Words>
  <Application>Microsoft Office PowerPoint</Application>
  <PresentationFormat>Widescreen</PresentationFormat>
  <Paragraphs>80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Arial</vt:lpstr>
      <vt:lpstr>Circular</vt:lpstr>
      <vt:lpstr>Gill Sans MT</vt:lpstr>
      <vt:lpstr>Söhne</vt:lpstr>
      <vt:lpstr>Wingdings 2</vt:lpstr>
      <vt:lpstr>Dividend</vt:lpstr>
      <vt:lpstr>Project Module Management System </vt:lpstr>
      <vt:lpstr>Introduction</vt:lpstr>
      <vt:lpstr>Functions of the team members </vt:lpstr>
      <vt:lpstr>Project Coordinator</vt:lpstr>
      <vt:lpstr> Project Coordinator user Interfaces  Home-Page </vt:lpstr>
      <vt:lpstr> Project Coordinator user Interfaces  Login-Page </vt:lpstr>
      <vt:lpstr> Project Coordinator user Interfaces  registration-Page </vt:lpstr>
      <vt:lpstr> Project Coordinator user Interfaces  Dashboard </vt:lpstr>
      <vt:lpstr> Project Coordinator user Interfaces  Grant permission for Semester mark </vt:lpstr>
      <vt:lpstr> Project Coordinator user Interfaces  Search by project </vt:lpstr>
      <vt:lpstr>Project Members</vt:lpstr>
      <vt:lpstr> Project Members user Interfaces  Presentation Scheduler </vt:lpstr>
      <vt:lpstr> Project Members user Interfaces  Rubric creation for presentation  </vt:lpstr>
      <vt:lpstr> Project Members user Interfaces  Rubrics creation for reports   </vt:lpstr>
      <vt:lpstr> Project Members user Interfaces Add new assessments to the system   </vt:lpstr>
      <vt:lpstr>Examiners</vt:lpstr>
      <vt:lpstr> Examiners user Interfaces  Marks Entry for  Presentations   </vt:lpstr>
      <vt:lpstr> Examiners user Interfaces  Marks Search for Groups   </vt:lpstr>
      <vt:lpstr>Supervisors and Co-supervisors</vt:lpstr>
      <vt:lpstr> Project Supervisor user Interfaces  Marks Entry for Reports by Supervisors   </vt:lpstr>
      <vt:lpstr> Project Supervisor user Interfaces   search students by Co-Supervisors    </vt:lpstr>
      <vt:lpstr> Project Supervisor user Interfaces   Supervisor Report Assessment Interface  </vt:lpstr>
      <vt:lpstr> Project Supervisor user Interfaces   Co-Supervisor Report Assessment Interface  </vt:lpstr>
      <vt:lpstr>Students</vt:lpstr>
      <vt:lpstr> student user Interfaces   student dashboard    </vt:lpstr>
      <vt:lpstr> student user Interfaces  Registering project groups    </vt:lpstr>
      <vt:lpstr> student user Interfaces  Registering project groups    </vt:lpstr>
      <vt:lpstr> student user Interfaces  research publication    </vt:lpstr>
      <vt:lpstr> student user Interfaces  research publication   </vt:lpstr>
      <vt:lpstr> student user Interfaces  View marks semester 1   </vt:lpstr>
      <vt:lpstr> student user Interfaces  View marks semester 2   </vt:lpstr>
      <vt:lpstr>Research Paper Publication</vt:lpstr>
      <vt:lpstr>Mark Sheet Generation</vt:lpstr>
      <vt:lpstr> student user Interfaces  research publication   </vt:lpstr>
      <vt:lpstr> student user Interfaces  research publication   </vt:lpstr>
      <vt:lpstr>Non-Functional Requirements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Module Management System</dc:title>
  <dc:creator>Nethmini Wickrama</dc:creator>
  <cp:lastModifiedBy>Weerasinghe K.D.E.I it21259852</cp:lastModifiedBy>
  <cp:revision>4</cp:revision>
  <dcterms:created xsi:type="dcterms:W3CDTF">2024-03-01T11:03:23Z</dcterms:created>
  <dcterms:modified xsi:type="dcterms:W3CDTF">2024-03-02T18:05:06Z</dcterms:modified>
</cp:coreProperties>
</file>